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12"/>
  </p:handoutMasterIdLst>
  <p:sldIdLst>
    <p:sldId id="256" r:id="rId3"/>
    <p:sldId id="257" r:id="rId4"/>
    <p:sldId id="258" r:id="rId5"/>
    <p:sldId id="259" r:id="rId6"/>
    <p:sldId id="260" r:id="rId7"/>
    <p:sldId id="261" r:id="rId8"/>
    <p:sldId id="262" r:id="rId9"/>
    <p:sldId id="263" r:id="rId10"/>
    <p:sldId id="264"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p:scale>
          <a:sx n="60" d="100"/>
          <a:sy n="60" d="100"/>
        </p:scale>
        <p:origin x="1140" y="2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7709E88-5BEF-4964-81BD-7BB042C55469}" type="datetimeFigureOut">
              <a:rPr lang="en-GB" smtClean="0"/>
              <a:t>01/11/2018</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682C2A5-56EE-4293-88E6-224ED5D73518}" type="slidenum">
              <a:rPr lang="en-GB" smtClean="0"/>
              <a:t>‹#›</a:t>
            </a:fld>
            <a:endParaRPr lang="en-GB"/>
          </a:p>
        </p:txBody>
      </p:sp>
    </p:spTree>
    <p:extLst>
      <p:ext uri="{BB962C8B-B14F-4D97-AF65-F5344CB8AC3E}">
        <p14:creationId xmlns:p14="http://schemas.microsoft.com/office/powerpoint/2010/main" val="30709917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01FDED-4DB8-43E7-9F72-14584E5DB356}" type="datetimeFigureOut">
              <a:rPr lang="en-GB" smtClean="0"/>
              <a:t>01/11/2018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2036615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01FDED-4DB8-43E7-9F72-14584E5DB356}" type="datetimeFigureOut">
              <a:rPr lang="en-GB" smtClean="0"/>
              <a:t>01/11/2018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3230675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01FDED-4DB8-43E7-9F72-14584E5DB356}" type="datetimeFigureOut">
              <a:rPr lang="en-GB" smtClean="0"/>
              <a:t>01/11/2018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2124272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side Pages">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04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01FDED-4DB8-43E7-9F72-14584E5DB356}" type="datetimeFigureOut">
              <a:rPr lang="en-GB" smtClean="0"/>
              <a:t>01/11/2018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74373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01FDED-4DB8-43E7-9F72-14584E5DB356}" type="datetimeFigureOut">
              <a:rPr lang="en-GB" smtClean="0"/>
              <a:t>01/11/2018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3386883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01FDED-4DB8-43E7-9F72-14584E5DB356}" type="datetimeFigureOut">
              <a:rPr lang="en-GB" smtClean="0"/>
              <a:t>01/11/2018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3130821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01FDED-4DB8-43E7-9F72-14584E5DB356}" type="datetimeFigureOut">
              <a:rPr lang="en-GB" smtClean="0"/>
              <a:t>01/11/2018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3292540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01FDED-4DB8-43E7-9F72-14584E5DB356}" type="datetimeFigureOut">
              <a:rPr lang="en-GB" smtClean="0"/>
              <a:t>01/11/2018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2694841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01FDED-4DB8-43E7-9F72-14584E5DB356}" type="datetimeFigureOut">
              <a:rPr lang="en-GB" smtClean="0"/>
              <a:t>01/11/2018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998238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01FDED-4DB8-43E7-9F72-14584E5DB356}" type="datetimeFigureOut">
              <a:rPr lang="en-GB" smtClean="0"/>
              <a:t>01/11/2018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1432384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01FDED-4DB8-43E7-9F72-14584E5DB356}" type="datetimeFigureOut">
              <a:rPr lang="en-GB" smtClean="0"/>
              <a:t>01/11/2018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660A0F-1157-4838-9AC2-A2DD12B035A3}" type="slidenum">
              <a:rPr lang="en-GB" smtClean="0"/>
              <a:t>‹#›</a:t>
            </a:fld>
            <a:endParaRPr lang="en-GB"/>
          </a:p>
        </p:txBody>
      </p:sp>
    </p:spTree>
    <p:extLst>
      <p:ext uri="{BB962C8B-B14F-4D97-AF65-F5344CB8AC3E}">
        <p14:creationId xmlns:p14="http://schemas.microsoft.com/office/powerpoint/2010/main" val="3053308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1FDED-4DB8-43E7-9F72-14584E5DB356}" type="datetimeFigureOut">
              <a:rPr lang="en-GB" smtClean="0"/>
              <a:t>01/11/2018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60A0F-1157-4838-9AC2-A2DD12B035A3}" type="slidenum">
              <a:rPr lang="en-GB" smtClean="0"/>
              <a:t>‹#›</a:t>
            </a:fld>
            <a:endParaRPr lang="en-GB"/>
          </a:p>
        </p:txBody>
      </p:sp>
    </p:spTree>
    <p:extLst>
      <p:ext uri="{BB962C8B-B14F-4D97-AF65-F5344CB8AC3E}">
        <p14:creationId xmlns:p14="http://schemas.microsoft.com/office/powerpoint/2010/main" val="3410910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3262" r="3262" b="17447"/>
          <a:stretch/>
        </p:blipFill>
        <p:spPr>
          <a:xfrm>
            <a:off x="0" y="30901"/>
            <a:ext cx="12192000" cy="6874375"/>
          </a:xfrm>
          <a:prstGeom prst="rect">
            <a:avLst/>
          </a:prstGeom>
        </p:spPr>
      </p:pic>
    </p:spTree>
    <p:extLst>
      <p:ext uri="{BB962C8B-B14F-4D97-AF65-F5344CB8AC3E}">
        <p14:creationId xmlns:p14="http://schemas.microsoft.com/office/powerpoint/2010/main" val="2658407432"/>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5"/>
          <p:cNvSpPr txBox="1">
            <a:spLocks/>
          </p:cNvSpPr>
          <p:nvPr/>
        </p:nvSpPr>
        <p:spPr>
          <a:xfrm>
            <a:off x="457959" y="1231315"/>
            <a:ext cx="11189285" cy="4701647"/>
          </a:xfrm>
          <a:prstGeom prst="rect">
            <a:avLst/>
          </a:prstGeom>
        </p:spPr>
        <p:txBody>
          <a:bodyPr vert="horz"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09585">
              <a:buNone/>
              <a:defRPr/>
            </a:pPr>
            <a:endParaRPr lang="en-US" sz="4000" dirty="0">
              <a:solidFill>
                <a:srgbClr val="4A2D72"/>
              </a:solidFill>
              <a:cs typeface="Arial"/>
            </a:endParaRPr>
          </a:p>
          <a:p>
            <a:pPr marL="0" indent="0" defTabSz="609585">
              <a:buNone/>
              <a:defRPr/>
            </a:pPr>
            <a:endParaRPr lang="en-US" sz="4000" dirty="0">
              <a:solidFill>
                <a:srgbClr val="4A2D72"/>
              </a:solidFill>
              <a:latin typeface="Arial"/>
              <a:cs typeface="Arial"/>
            </a:endParaRPr>
          </a:p>
        </p:txBody>
      </p:sp>
      <p:sp>
        <p:nvSpPr>
          <p:cNvPr id="4" name="Rectangle 3"/>
          <p:cNvSpPr/>
          <p:nvPr/>
        </p:nvSpPr>
        <p:spPr>
          <a:xfrm>
            <a:off x="641685" y="417096"/>
            <a:ext cx="10716127" cy="4940840"/>
          </a:xfrm>
          <a:prstGeom prst="rect">
            <a:avLst/>
          </a:prstGeom>
          <a:solidFill>
            <a:schemeClr val="accent4">
              <a:lumMod val="20000"/>
              <a:lumOff val="80000"/>
            </a:schemeClr>
          </a:solidFill>
          <a:ln w="25400">
            <a:solidFill>
              <a:schemeClr val="accent1"/>
            </a:solidFill>
          </a:ln>
        </p:spPr>
        <p:txBody>
          <a:bodyPr wrap="square">
            <a:spAutoFit/>
          </a:bodyPr>
          <a:lstStyle/>
          <a:p>
            <a:pPr algn="ctr" defTabSz="1219170">
              <a:lnSpc>
                <a:spcPct val="107000"/>
              </a:lnSpc>
              <a:spcAft>
                <a:spcPts val="1067"/>
              </a:spcAft>
            </a:pPr>
            <a:r>
              <a:rPr lang="en-GB" sz="3200" i="1" kern="0" dirty="0">
                <a:solidFill>
                  <a:sysClr val="windowText" lastClr="000000"/>
                </a:solidFill>
                <a:latin typeface="+mj-lt"/>
                <a:ea typeface="Calibri" panose="020F0502020204030204" pitchFamily="34" charset="0"/>
                <a:cs typeface="Times New Roman" panose="02020603050405020304" pitchFamily="18" charset="0"/>
              </a:rPr>
              <a:t>“By </a:t>
            </a:r>
            <a:r>
              <a:rPr lang="en-GB" sz="3733" b="1" i="1" kern="0" dirty="0">
                <a:solidFill>
                  <a:sysClr val="windowText" lastClr="000000"/>
                </a:solidFill>
                <a:latin typeface="+mj-lt"/>
                <a:ea typeface="Calibri" panose="020F0502020204030204" pitchFamily="34" charset="0"/>
                <a:cs typeface="Times New Roman" panose="02020603050405020304" pitchFamily="18" charset="0"/>
              </a:rPr>
              <a:t>wisdom</a:t>
            </a:r>
            <a:r>
              <a:rPr lang="en-GB" sz="3200" i="1" kern="0" dirty="0">
                <a:solidFill>
                  <a:sysClr val="windowText" lastClr="000000"/>
                </a:solidFill>
                <a:latin typeface="+mj-lt"/>
                <a:ea typeface="Calibri" panose="020F0502020204030204" pitchFamily="34" charset="0"/>
                <a:cs typeface="Times New Roman" panose="02020603050405020304" pitchFamily="18" charset="0"/>
              </a:rPr>
              <a:t> a house is built, and by </a:t>
            </a:r>
            <a:r>
              <a:rPr lang="en-GB" sz="3733" b="1" i="1" kern="0" dirty="0">
                <a:solidFill>
                  <a:sysClr val="windowText" lastClr="000000"/>
                </a:solidFill>
                <a:latin typeface="+mj-lt"/>
                <a:ea typeface="Calibri" panose="020F0502020204030204" pitchFamily="34" charset="0"/>
                <a:cs typeface="Times New Roman" panose="02020603050405020304" pitchFamily="18" charset="0"/>
              </a:rPr>
              <a:t>understanding</a:t>
            </a:r>
            <a:r>
              <a:rPr lang="en-GB" sz="3200" i="1" kern="0" dirty="0">
                <a:solidFill>
                  <a:sysClr val="windowText" lastClr="000000"/>
                </a:solidFill>
                <a:latin typeface="+mj-lt"/>
                <a:ea typeface="Calibri" panose="020F0502020204030204" pitchFamily="34" charset="0"/>
                <a:cs typeface="Times New Roman" panose="02020603050405020304" pitchFamily="18" charset="0"/>
              </a:rPr>
              <a:t> it is established; by </a:t>
            </a:r>
            <a:r>
              <a:rPr lang="en-GB" sz="3733" b="1" i="1" kern="0" dirty="0">
                <a:solidFill>
                  <a:sysClr val="windowText" lastClr="000000"/>
                </a:solidFill>
                <a:latin typeface="+mj-lt"/>
                <a:ea typeface="Calibri" panose="020F0502020204030204" pitchFamily="34" charset="0"/>
                <a:cs typeface="Times New Roman" panose="02020603050405020304" pitchFamily="18" charset="0"/>
              </a:rPr>
              <a:t>knowledge </a:t>
            </a:r>
            <a:r>
              <a:rPr lang="en-GB" sz="3200" i="1" kern="0" dirty="0">
                <a:solidFill>
                  <a:sysClr val="windowText" lastClr="000000"/>
                </a:solidFill>
                <a:latin typeface="+mj-lt"/>
                <a:ea typeface="Calibri" panose="020F0502020204030204" pitchFamily="34" charset="0"/>
                <a:cs typeface="Times New Roman" panose="02020603050405020304" pitchFamily="18" charset="0"/>
              </a:rPr>
              <a:t>the rooms are filled with all precious and pleasant riches.”</a:t>
            </a:r>
            <a:r>
              <a:rPr lang="en-GB" sz="3200" kern="0" dirty="0">
                <a:solidFill>
                  <a:sysClr val="windowText" lastClr="000000"/>
                </a:solidFill>
                <a:latin typeface="+mj-lt"/>
                <a:ea typeface="Calibri" panose="020F0502020204030204" pitchFamily="34" charset="0"/>
                <a:cs typeface="Times New Roman" panose="02020603050405020304" pitchFamily="18" charset="0"/>
              </a:rPr>
              <a:t> (</a:t>
            </a:r>
            <a:r>
              <a:rPr lang="en-GB" sz="3200" kern="0" dirty="0" err="1">
                <a:solidFill>
                  <a:sysClr val="windowText" lastClr="000000"/>
                </a:solidFill>
                <a:latin typeface="+mj-lt"/>
                <a:ea typeface="Calibri" panose="020F0502020204030204" pitchFamily="34" charset="0"/>
                <a:cs typeface="Times New Roman" panose="02020603050405020304" pitchFamily="18" charset="0"/>
              </a:rPr>
              <a:t>Prov</a:t>
            </a:r>
            <a:r>
              <a:rPr lang="en-GB" sz="3200" kern="0" dirty="0">
                <a:solidFill>
                  <a:sysClr val="windowText" lastClr="000000"/>
                </a:solidFill>
                <a:latin typeface="+mj-lt"/>
                <a:ea typeface="Calibri" panose="020F0502020204030204" pitchFamily="34" charset="0"/>
                <a:cs typeface="Times New Roman" panose="02020603050405020304" pitchFamily="18" charset="0"/>
              </a:rPr>
              <a:t> 24.3)</a:t>
            </a:r>
          </a:p>
          <a:p>
            <a:pPr algn="ctr" defTabSz="1219170">
              <a:lnSpc>
                <a:spcPct val="107000"/>
              </a:lnSpc>
              <a:spcAft>
                <a:spcPts val="1067"/>
              </a:spcAft>
            </a:pPr>
            <a:r>
              <a:rPr lang="en-GB" sz="3200" i="1" kern="0" dirty="0">
                <a:solidFill>
                  <a:sysClr val="windowText" lastClr="000000"/>
                </a:solidFill>
                <a:latin typeface="+mj-lt"/>
                <a:ea typeface="Calibri" panose="020F0502020204030204" pitchFamily="34" charset="0"/>
                <a:cs typeface="Times New Roman" panose="02020603050405020304" pitchFamily="18" charset="0"/>
              </a:rPr>
              <a:t>“Blessed is the one who finds </a:t>
            </a:r>
            <a:r>
              <a:rPr lang="en-GB" sz="3733" b="1" i="1" kern="0" dirty="0">
                <a:solidFill>
                  <a:sysClr val="windowText" lastClr="000000"/>
                </a:solidFill>
                <a:latin typeface="+mj-lt"/>
                <a:ea typeface="Calibri" panose="020F0502020204030204" pitchFamily="34" charset="0"/>
                <a:cs typeface="Times New Roman" panose="02020603050405020304" pitchFamily="18" charset="0"/>
              </a:rPr>
              <a:t>wisdom</a:t>
            </a:r>
            <a:r>
              <a:rPr lang="en-GB" sz="3200" i="1" kern="0" dirty="0">
                <a:solidFill>
                  <a:sysClr val="windowText" lastClr="000000"/>
                </a:solidFill>
                <a:latin typeface="+mj-lt"/>
                <a:ea typeface="Calibri" panose="020F0502020204030204" pitchFamily="34" charset="0"/>
                <a:cs typeface="Times New Roman" panose="02020603050405020304" pitchFamily="18" charset="0"/>
              </a:rPr>
              <a:t>, and the one who gets </a:t>
            </a:r>
            <a:r>
              <a:rPr lang="en-GB" sz="3733" b="1" i="1" kern="0" dirty="0">
                <a:solidFill>
                  <a:sysClr val="windowText" lastClr="000000"/>
                </a:solidFill>
                <a:latin typeface="+mj-lt"/>
                <a:ea typeface="Calibri" panose="020F0502020204030204" pitchFamily="34" charset="0"/>
                <a:cs typeface="Times New Roman" panose="02020603050405020304" pitchFamily="18" charset="0"/>
              </a:rPr>
              <a:t>understanding</a:t>
            </a:r>
            <a:r>
              <a:rPr lang="en-GB" sz="3200" i="1" kern="0" dirty="0">
                <a:solidFill>
                  <a:sysClr val="windowText" lastClr="000000"/>
                </a:solidFill>
                <a:latin typeface="+mj-lt"/>
                <a:ea typeface="Calibri" panose="020F0502020204030204" pitchFamily="34" charset="0"/>
                <a:cs typeface="Times New Roman" panose="02020603050405020304" pitchFamily="18" charset="0"/>
              </a:rPr>
              <a:t>, for the gain from her is better than gain from silver and her profit better than gold. She is more precious than jewels, and nothing you desire can compare with her.”</a:t>
            </a:r>
            <a:r>
              <a:rPr lang="en-GB" sz="3200" kern="0" dirty="0">
                <a:solidFill>
                  <a:sysClr val="windowText" lastClr="000000"/>
                </a:solidFill>
                <a:latin typeface="+mj-lt"/>
                <a:ea typeface="Calibri" panose="020F0502020204030204" pitchFamily="34" charset="0"/>
                <a:cs typeface="Times New Roman" panose="02020603050405020304" pitchFamily="18" charset="0"/>
              </a:rPr>
              <a:t> </a:t>
            </a:r>
          </a:p>
          <a:p>
            <a:pPr algn="ctr" defTabSz="1219170">
              <a:lnSpc>
                <a:spcPct val="107000"/>
              </a:lnSpc>
              <a:spcAft>
                <a:spcPts val="1067"/>
              </a:spcAft>
            </a:pPr>
            <a:r>
              <a:rPr lang="en-GB" sz="3200" kern="0" dirty="0">
                <a:solidFill>
                  <a:sysClr val="windowText" lastClr="000000"/>
                </a:solidFill>
                <a:latin typeface="+mj-lt"/>
                <a:ea typeface="Calibri" panose="020F0502020204030204" pitchFamily="34" charset="0"/>
                <a:cs typeface="Times New Roman" panose="02020603050405020304" pitchFamily="18" charset="0"/>
              </a:rPr>
              <a:t>(</a:t>
            </a:r>
            <a:r>
              <a:rPr lang="en-GB" sz="3200" kern="0" dirty="0" err="1">
                <a:solidFill>
                  <a:sysClr val="windowText" lastClr="000000"/>
                </a:solidFill>
                <a:latin typeface="+mj-lt"/>
                <a:ea typeface="Calibri" panose="020F0502020204030204" pitchFamily="34" charset="0"/>
                <a:cs typeface="Times New Roman" panose="02020603050405020304" pitchFamily="18" charset="0"/>
              </a:rPr>
              <a:t>Prov</a:t>
            </a:r>
            <a:r>
              <a:rPr lang="en-GB" sz="3200" kern="0" dirty="0">
                <a:solidFill>
                  <a:sysClr val="windowText" lastClr="000000"/>
                </a:solidFill>
                <a:latin typeface="+mj-lt"/>
                <a:ea typeface="Calibri" panose="020F0502020204030204" pitchFamily="34" charset="0"/>
                <a:cs typeface="Times New Roman" panose="02020603050405020304" pitchFamily="18" charset="0"/>
              </a:rPr>
              <a:t> 3.13)</a:t>
            </a:r>
          </a:p>
        </p:txBody>
      </p:sp>
    </p:spTree>
    <p:extLst>
      <p:ext uri="{BB962C8B-B14F-4D97-AF65-F5344CB8AC3E}">
        <p14:creationId xmlns:p14="http://schemas.microsoft.com/office/powerpoint/2010/main" val="1822850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5"/>
          <p:cNvSpPr txBox="1">
            <a:spLocks/>
          </p:cNvSpPr>
          <p:nvPr/>
        </p:nvSpPr>
        <p:spPr>
          <a:xfrm>
            <a:off x="457959" y="1231315"/>
            <a:ext cx="11189285" cy="4701647"/>
          </a:xfrm>
          <a:prstGeom prst="rect">
            <a:avLst/>
          </a:prstGeom>
        </p:spPr>
        <p:txBody>
          <a:bodyPr vert="horz"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09585">
              <a:buNone/>
              <a:defRPr/>
            </a:pPr>
            <a:endParaRPr lang="en-US" sz="4000" dirty="0">
              <a:solidFill>
                <a:srgbClr val="4A2D72"/>
              </a:solidFill>
              <a:cs typeface="Arial"/>
            </a:endParaRPr>
          </a:p>
          <a:p>
            <a:pPr marL="0" indent="0" defTabSz="609585">
              <a:buNone/>
              <a:defRPr/>
            </a:pPr>
            <a:endParaRPr lang="en-US" sz="4000" dirty="0">
              <a:solidFill>
                <a:srgbClr val="4A2D72"/>
              </a:solidFill>
              <a:latin typeface="Arial"/>
              <a:cs typeface="Arial"/>
            </a:endParaRPr>
          </a:p>
        </p:txBody>
      </p:sp>
      <p:sp>
        <p:nvSpPr>
          <p:cNvPr id="5" name="Rectangle 4"/>
          <p:cNvSpPr/>
          <p:nvPr/>
        </p:nvSpPr>
        <p:spPr>
          <a:xfrm>
            <a:off x="1138989" y="183411"/>
            <a:ext cx="8005011" cy="5424562"/>
          </a:xfrm>
          <a:prstGeom prst="rect">
            <a:avLst/>
          </a:prstGeom>
        </p:spPr>
        <p:txBody>
          <a:bodyPr wrap="square">
            <a:spAutoFit/>
          </a:bodyPr>
          <a:lstStyle/>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God of Wisdom,</a:t>
            </a:r>
            <a:endParaRPr lang="en-GB" sz="24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We look to you to inspire and empower us with your confidence, delight and discipline</a:t>
            </a:r>
            <a:endParaRPr lang="en-GB" sz="24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in the decisions we face, </a:t>
            </a:r>
            <a:endParaRPr lang="en-GB" sz="24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in the relationships we hold</a:t>
            </a:r>
            <a:endParaRPr lang="en-GB" sz="24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in the classrooms in which we teach, </a:t>
            </a:r>
            <a:endParaRPr lang="en-GB" sz="24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in the meetings we lead.</a:t>
            </a:r>
            <a:endParaRPr lang="en-GB" sz="24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Fill us with your wisdom to shape life well</a:t>
            </a:r>
            <a:endParaRPr lang="en-GB" sz="24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And may we not lean on only our own understanding,</a:t>
            </a:r>
            <a:endParaRPr lang="en-GB" sz="24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But trust in you, hear Your voice, and choose wisely.</a:t>
            </a:r>
            <a:endParaRPr lang="en-GB" sz="24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defTabSz="1219170">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Amen</a:t>
            </a:r>
            <a:endParaRPr lang="en-GB" sz="24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9003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5"/>
          <p:cNvSpPr txBox="1">
            <a:spLocks/>
          </p:cNvSpPr>
          <p:nvPr/>
        </p:nvSpPr>
        <p:spPr>
          <a:xfrm>
            <a:off x="457959" y="1231315"/>
            <a:ext cx="11189285" cy="4701647"/>
          </a:xfrm>
          <a:prstGeom prst="rect">
            <a:avLst/>
          </a:prstGeom>
        </p:spPr>
        <p:txBody>
          <a:bodyPr vert="horz"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09585">
              <a:buNone/>
              <a:defRPr/>
            </a:pPr>
            <a:endParaRPr lang="en-US" sz="4000" dirty="0">
              <a:solidFill>
                <a:srgbClr val="4A2D72"/>
              </a:solidFill>
              <a:cs typeface="Arial"/>
            </a:endParaRPr>
          </a:p>
          <a:p>
            <a:pPr marL="0" indent="0" defTabSz="609585">
              <a:buNone/>
              <a:defRPr/>
            </a:pPr>
            <a:endParaRPr lang="en-US" sz="4000" dirty="0">
              <a:solidFill>
                <a:srgbClr val="4A2D72"/>
              </a:solidFill>
              <a:latin typeface="Arial"/>
              <a:cs typeface="Arial"/>
            </a:endParaRPr>
          </a:p>
        </p:txBody>
      </p:sp>
      <p:sp>
        <p:nvSpPr>
          <p:cNvPr id="4" name="Rectangle 3"/>
          <p:cNvSpPr/>
          <p:nvPr/>
        </p:nvSpPr>
        <p:spPr>
          <a:xfrm>
            <a:off x="641685" y="882316"/>
            <a:ext cx="10716127" cy="3867469"/>
          </a:xfrm>
          <a:prstGeom prst="rect">
            <a:avLst/>
          </a:prstGeom>
          <a:solidFill>
            <a:schemeClr val="accent4">
              <a:lumMod val="20000"/>
              <a:lumOff val="80000"/>
            </a:schemeClr>
          </a:solidFill>
          <a:ln w="25400">
            <a:solidFill>
              <a:schemeClr val="accent1"/>
            </a:solidFill>
          </a:ln>
        </p:spPr>
        <p:txBody>
          <a:bodyPr wrap="square">
            <a:spAutoFit/>
          </a:bodyPr>
          <a:lstStyle/>
          <a:p>
            <a:pPr algn="ctr" defTabSz="1219170"/>
            <a:r>
              <a:rPr lang="en-GB" sz="3200" i="1" kern="0" dirty="0">
                <a:solidFill>
                  <a:sysClr val="windowText" lastClr="000000"/>
                </a:solidFill>
              </a:rPr>
              <a:t>“For I know the </a:t>
            </a:r>
            <a:r>
              <a:rPr lang="en-GB" sz="3733" b="1" i="1" kern="0" dirty="0">
                <a:solidFill>
                  <a:sysClr val="windowText" lastClr="000000"/>
                </a:solidFill>
              </a:rPr>
              <a:t>plans </a:t>
            </a:r>
            <a:r>
              <a:rPr lang="en-GB" sz="3200" i="1" kern="0" dirty="0">
                <a:solidFill>
                  <a:sysClr val="windowText" lastClr="000000"/>
                </a:solidFill>
              </a:rPr>
              <a:t>I have for you, declares the </a:t>
            </a:r>
            <a:r>
              <a:rPr lang="en-GB" sz="3200" i="1" kern="0" cap="small" dirty="0">
                <a:solidFill>
                  <a:sysClr val="windowText" lastClr="000000"/>
                </a:solidFill>
              </a:rPr>
              <a:t>Lord</a:t>
            </a:r>
            <a:r>
              <a:rPr lang="en-GB" sz="3200" i="1" kern="0" dirty="0">
                <a:solidFill>
                  <a:sysClr val="windowText" lastClr="000000"/>
                </a:solidFill>
              </a:rPr>
              <a:t>, plans for welfare and not for evil, to give you a </a:t>
            </a:r>
            <a:r>
              <a:rPr lang="en-GB" sz="3733" b="1" i="1" kern="0" dirty="0">
                <a:solidFill>
                  <a:sysClr val="windowText" lastClr="000000"/>
                </a:solidFill>
              </a:rPr>
              <a:t>future</a:t>
            </a:r>
            <a:r>
              <a:rPr lang="en-GB" sz="3200" i="1" kern="0" dirty="0">
                <a:solidFill>
                  <a:sysClr val="windowText" lastClr="000000"/>
                </a:solidFill>
              </a:rPr>
              <a:t> and a </a:t>
            </a:r>
            <a:r>
              <a:rPr lang="en-GB" sz="3733" b="1" i="1" kern="0" dirty="0">
                <a:solidFill>
                  <a:sysClr val="windowText" lastClr="000000"/>
                </a:solidFill>
              </a:rPr>
              <a:t>hope.”</a:t>
            </a:r>
            <a:r>
              <a:rPr lang="en-GB" sz="3733" b="1" kern="0" dirty="0">
                <a:solidFill>
                  <a:sysClr val="windowText" lastClr="000000"/>
                </a:solidFill>
              </a:rPr>
              <a:t> </a:t>
            </a:r>
            <a:endParaRPr lang="en-GB" sz="3200" b="1" kern="0" dirty="0">
              <a:solidFill>
                <a:sysClr val="windowText" lastClr="000000"/>
              </a:solidFill>
            </a:endParaRPr>
          </a:p>
          <a:p>
            <a:pPr algn="ctr" defTabSz="1219170"/>
            <a:r>
              <a:rPr lang="en-GB" sz="3200" kern="0" dirty="0">
                <a:solidFill>
                  <a:sysClr val="windowText" lastClr="000000"/>
                </a:solidFill>
              </a:rPr>
              <a:t>(Jeremiah 29.11)</a:t>
            </a:r>
          </a:p>
          <a:p>
            <a:pPr algn="ctr" defTabSz="1219170"/>
            <a:endParaRPr lang="en-GB" sz="3200" kern="0" dirty="0">
              <a:solidFill>
                <a:sysClr val="windowText" lastClr="000000"/>
              </a:solidFill>
            </a:endParaRPr>
          </a:p>
          <a:p>
            <a:pPr algn="ctr" defTabSz="1219170"/>
            <a:r>
              <a:rPr lang="en-GB" sz="3200" i="1" kern="0" dirty="0">
                <a:solidFill>
                  <a:sysClr val="windowText" lastClr="000000"/>
                </a:solidFill>
              </a:rPr>
              <a:t>“May the God of </a:t>
            </a:r>
            <a:r>
              <a:rPr lang="en-GB" sz="3733" b="1" i="1" kern="0" dirty="0">
                <a:solidFill>
                  <a:sysClr val="windowText" lastClr="000000"/>
                </a:solidFill>
              </a:rPr>
              <a:t>hope</a:t>
            </a:r>
            <a:r>
              <a:rPr lang="en-GB" sz="3200" i="1" kern="0" dirty="0">
                <a:solidFill>
                  <a:sysClr val="windowText" lastClr="000000"/>
                </a:solidFill>
              </a:rPr>
              <a:t> fill you with all joy and peace in believing, so that by the power of the Holy Spirit you may </a:t>
            </a:r>
            <a:r>
              <a:rPr lang="en-GB" sz="3733" b="1" i="1" kern="0" dirty="0">
                <a:solidFill>
                  <a:sysClr val="windowText" lastClr="000000"/>
                </a:solidFill>
              </a:rPr>
              <a:t>abound in hope</a:t>
            </a:r>
            <a:r>
              <a:rPr lang="en-GB" sz="3200" i="1" kern="0" dirty="0">
                <a:solidFill>
                  <a:sysClr val="windowText" lastClr="000000"/>
                </a:solidFill>
              </a:rPr>
              <a:t>.”</a:t>
            </a:r>
            <a:r>
              <a:rPr lang="en-GB" sz="3200" kern="0" dirty="0">
                <a:solidFill>
                  <a:sysClr val="windowText" lastClr="000000"/>
                </a:solidFill>
              </a:rPr>
              <a:t> (Romans 15.13)</a:t>
            </a:r>
          </a:p>
        </p:txBody>
      </p:sp>
    </p:spTree>
    <p:extLst>
      <p:ext uri="{BB962C8B-B14F-4D97-AF65-F5344CB8AC3E}">
        <p14:creationId xmlns:p14="http://schemas.microsoft.com/office/powerpoint/2010/main" val="764632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5"/>
          <p:cNvSpPr txBox="1">
            <a:spLocks/>
          </p:cNvSpPr>
          <p:nvPr/>
        </p:nvSpPr>
        <p:spPr>
          <a:xfrm>
            <a:off x="457959" y="1231315"/>
            <a:ext cx="11189285" cy="4701647"/>
          </a:xfrm>
          <a:prstGeom prst="rect">
            <a:avLst/>
          </a:prstGeom>
        </p:spPr>
        <p:txBody>
          <a:bodyPr vert="horz"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09585">
              <a:buNone/>
              <a:defRPr/>
            </a:pPr>
            <a:endParaRPr lang="en-US" sz="4000" dirty="0">
              <a:solidFill>
                <a:srgbClr val="4A2D72"/>
              </a:solidFill>
              <a:cs typeface="Arial"/>
            </a:endParaRPr>
          </a:p>
          <a:p>
            <a:pPr marL="0" indent="0" defTabSz="609585">
              <a:buNone/>
              <a:defRPr/>
            </a:pPr>
            <a:endParaRPr lang="en-US" sz="4000" dirty="0">
              <a:solidFill>
                <a:srgbClr val="4A2D72"/>
              </a:solidFill>
              <a:latin typeface="Arial"/>
              <a:cs typeface="Arial"/>
            </a:endParaRPr>
          </a:p>
        </p:txBody>
      </p:sp>
      <p:sp>
        <p:nvSpPr>
          <p:cNvPr id="5" name="Rectangle 4"/>
          <p:cNvSpPr/>
          <p:nvPr/>
        </p:nvSpPr>
        <p:spPr>
          <a:xfrm>
            <a:off x="1138989" y="1"/>
            <a:ext cx="8005011" cy="6001643"/>
          </a:xfrm>
          <a:prstGeom prst="rect">
            <a:avLst/>
          </a:prstGeom>
        </p:spPr>
        <p:txBody>
          <a:bodyPr wrap="square">
            <a:spAutoFit/>
          </a:bodyPr>
          <a:lstStyle/>
          <a:p>
            <a:pPr defTabSz="1219170"/>
            <a:r>
              <a:rPr lang="en-GB" sz="2400" b="1" kern="0" dirty="0">
                <a:solidFill>
                  <a:sysClr val="windowText" lastClr="000000"/>
                </a:solidFill>
                <a:latin typeface="Corbel" panose="020B0503020204020204" pitchFamily="34" charset="0"/>
              </a:rPr>
              <a:t>God of Hope,</a:t>
            </a:r>
          </a:p>
          <a:p>
            <a:pPr defTabSz="1219170"/>
            <a:endParaRPr lang="en-GB" sz="2400" kern="0" dirty="0">
              <a:solidFill>
                <a:sysClr val="windowText" lastClr="000000"/>
              </a:solidFill>
              <a:latin typeface="Corbel" panose="020B0503020204020204" pitchFamily="34" charset="0"/>
            </a:endParaRPr>
          </a:p>
          <a:p>
            <a:pPr defTabSz="1219170"/>
            <a:r>
              <a:rPr lang="en-GB" sz="2400" b="1" kern="0" dirty="0">
                <a:solidFill>
                  <a:sysClr val="windowText" lastClr="000000"/>
                </a:solidFill>
                <a:latin typeface="Corbel" panose="020B0503020204020204" pitchFamily="34" charset="0"/>
              </a:rPr>
              <a:t>We look to you to inspire and empower us </a:t>
            </a:r>
          </a:p>
          <a:p>
            <a:pPr defTabSz="1219170"/>
            <a:r>
              <a:rPr lang="en-GB" sz="2400" b="1" kern="0" dirty="0">
                <a:solidFill>
                  <a:sysClr val="windowText" lastClr="000000"/>
                </a:solidFill>
                <a:latin typeface="Corbel" panose="020B0503020204020204" pitchFamily="34" charset="0"/>
              </a:rPr>
              <a:t>as we teach and learn how to face the future</a:t>
            </a:r>
          </a:p>
          <a:p>
            <a:pPr defTabSz="1219170"/>
            <a:r>
              <a:rPr lang="en-GB" sz="2400" b="1" kern="0" dirty="0">
                <a:solidFill>
                  <a:sysClr val="windowText" lastClr="000000"/>
                </a:solidFill>
                <a:latin typeface="Corbel" panose="020B0503020204020204" pitchFamily="34" charset="0"/>
              </a:rPr>
              <a:t>as we heal, renew and repair</a:t>
            </a:r>
          </a:p>
          <a:p>
            <a:pPr defTabSz="1219170"/>
            <a:r>
              <a:rPr lang="en-GB" sz="2400" b="1" kern="0" dirty="0">
                <a:solidFill>
                  <a:sysClr val="windowText" lastClr="000000"/>
                </a:solidFill>
                <a:latin typeface="Corbel" panose="020B0503020204020204" pitchFamily="34" charset="0"/>
              </a:rPr>
              <a:t>as we repent, forgive and reconcile.</a:t>
            </a:r>
          </a:p>
          <a:p>
            <a:pPr defTabSz="1219170"/>
            <a:endParaRPr lang="en-GB" sz="2400" b="1" kern="0" dirty="0">
              <a:solidFill>
                <a:sysClr val="windowText" lastClr="000000"/>
              </a:solidFill>
              <a:latin typeface="Corbel" panose="020B0503020204020204" pitchFamily="34" charset="0"/>
            </a:endParaRPr>
          </a:p>
          <a:p>
            <a:pPr defTabSz="1219170"/>
            <a:r>
              <a:rPr lang="en-GB" sz="2400" b="1" kern="0" dirty="0">
                <a:solidFill>
                  <a:sysClr val="windowText" lastClr="000000"/>
                </a:solidFill>
                <a:latin typeface="Corbel" panose="020B0503020204020204" pitchFamily="34" charset="0"/>
              </a:rPr>
              <a:t>Grant us the strength we need to embody hope in our schools, filling our reservoirs with your living water.</a:t>
            </a:r>
          </a:p>
          <a:p>
            <a:pPr defTabSz="1219170"/>
            <a:r>
              <a:rPr lang="en-GB" sz="2400" b="1" kern="0" dirty="0">
                <a:solidFill>
                  <a:sysClr val="windowText" lastClr="000000"/>
                </a:solidFill>
                <a:latin typeface="Corbel" panose="020B0503020204020204" pitchFamily="34" charset="0"/>
              </a:rPr>
              <a:t>May bad experiences and behaviour never have the last word</a:t>
            </a:r>
          </a:p>
          <a:p>
            <a:pPr defTabSz="1219170"/>
            <a:r>
              <a:rPr lang="en-GB" sz="2400" b="1" kern="0" dirty="0">
                <a:solidFill>
                  <a:sysClr val="windowText" lastClr="000000"/>
                </a:solidFill>
                <a:latin typeface="Corbel" panose="020B0503020204020204" pitchFamily="34" charset="0"/>
              </a:rPr>
              <a:t>and may you continually help us to see our future through your eyes, </a:t>
            </a:r>
          </a:p>
          <a:p>
            <a:pPr defTabSz="1219170"/>
            <a:r>
              <a:rPr lang="en-GB" sz="2400" b="1" kern="0" dirty="0">
                <a:solidFill>
                  <a:sysClr val="windowText" lastClr="000000"/>
                </a:solidFill>
                <a:latin typeface="Corbel" panose="020B0503020204020204" pitchFamily="34" charset="0"/>
              </a:rPr>
              <a:t>Not our own.</a:t>
            </a:r>
          </a:p>
          <a:p>
            <a:pPr defTabSz="1219170"/>
            <a:endParaRPr lang="en-GB" sz="2400" b="1" kern="0" dirty="0">
              <a:solidFill>
                <a:sysClr val="windowText" lastClr="000000"/>
              </a:solidFill>
              <a:latin typeface="Corbel" panose="020B0503020204020204" pitchFamily="34" charset="0"/>
            </a:endParaRPr>
          </a:p>
          <a:p>
            <a:pPr defTabSz="1219170"/>
            <a:r>
              <a:rPr lang="en-GB" sz="2400" b="1" kern="0" dirty="0">
                <a:solidFill>
                  <a:sysClr val="windowText" lastClr="000000"/>
                </a:solidFill>
                <a:latin typeface="Corbel" panose="020B0503020204020204" pitchFamily="34" charset="0"/>
              </a:rPr>
              <a:t>Amen</a:t>
            </a:r>
            <a:endParaRPr lang="en-GB" sz="2400" kern="0" dirty="0">
              <a:solidFill>
                <a:sysClr val="windowText" lastClr="000000"/>
              </a:solidFill>
              <a:latin typeface="Corbel" panose="020B0503020204020204" pitchFamily="34" charset="0"/>
            </a:endParaRPr>
          </a:p>
        </p:txBody>
      </p:sp>
    </p:spTree>
    <p:extLst>
      <p:ext uri="{BB962C8B-B14F-4D97-AF65-F5344CB8AC3E}">
        <p14:creationId xmlns:p14="http://schemas.microsoft.com/office/powerpoint/2010/main" val="1889626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5"/>
          <p:cNvSpPr txBox="1">
            <a:spLocks/>
          </p:cNvSpPr>
          <p:nvPr/>
        </p:nvSpPr>
        <p:spPr>
          <a:xfrm>
            <a:off x="457959" y="541505"/>
            <a:ext cx="11189285" cy="4701647"/>
          </a:xfrm>
          <a:prstGeom prst="rect">
            <a:avLst/>
          </a:prstGeom>
        </p:spPr>
        <p:txBody>
          <a:bodyPr vert="horz"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09585">
              <a:buNone/>
            </a:pPr>
            <a:endParaRPr lang="en-US" sz="4000" b="1" dirty="0">
              <a:solidFill>
                <a:srgbClr val="973B8E"/>
              </a:solidFill>
              <a:latin typeface="Arial"/>
              <a:cs typeface="Arial"/>
            </a:endParaRPr>
          </a:p>
        </p:txBody>
      </p:sp>
      <p:sp>
        <p:nvSpPr>
          <p:cNvPr id="3" name="Rectangle 2"/>
          <p:cNvSpPr/>
          <p:nvPr/>
        </p:nvSpPr>
        <p:spPr>
          <a:xfrm>
            <a:off x="641685" y="433138"/>
            <a:ext cx="10716127" cy="4852354"/>
          </a:xfrm>
          <a:prstGeom prst="rect">
            <a:avLst/>
          </a:prstGeom>
          <a:solidFill>
            <a:schemeClr val="accent4">
              <a:lumMod val="20000"/>
              <a:lumOff val="80000"/>
            </a:schemeClr>
          </a:solidFill>
          <a:ln w="25400">
            <a:solidFill>
              <a:schemeClr val="accent1"/>
            </a:solidFill>
          </a:ln>
        </p:spPr>
        <p:txBody>
          <a:bodyPr wrap="square">
            <a:spAutoFit/>
          </a:bodyPr>
          <a:lstStyle/>
          <a:p>
            <a:pPr algn="ctr" defTabSz="1219170"/>
            <a:r>
              <a:rPr lang="en-GB" sz="3200" i="1" kern="0" dirty="0">
                <a:solidFill>
                  <a:sysClr val="windowText" lastClr="000000"/>
                </a:solidFill>
              </a:rPr>
              <a:t>“And let us consider how to stir up </a:t>
            </a:r>
            <a:r>
              <a:rPr lang="en-GB" sz="3733" b="1" i="1" kern="0" dirty="0">
                <a:solidFill>
                  <a:sysClr val="windowText" lastClr="000000"/>
                </a:solidFill>
              </a:rPr>
              <a:t>one another </a:t>
            </a:r>
            <a:r>
              <a:rPr lang="en-GB" sz="3200" i="1" kern="0" dirty="0">
                <a:solidFill>
                  <a:sysClr val="windowText" lastClr="000000"/>
                </a:solidFill>
              </a:rPr>
              <a:t>to love and good works, not neglecting to meet</a:t>
            </a:r>
            <a:r>
              <a:rPr lang="en-GB" sz="3733" i="1" kern="0" dirty="0">
                <a:solidFill>
                  <a:sysClr val="windowText" lastClr="000000"/>
                </a:solidFill>
              </a:rPr>
              <a:t> </a:t>
            </a:r>
            <a:r>
              <a:rPr lang="en-GB" sz="3733" b="1" i="1" kern="0" dirty="0">
                <a:solidFill>
                  <a:sysClr val="windowText" lastClr="000000"/>
                </a:solidFill>
              </a:rPr>
              <a:t>together</a:t>
            </a:r>
            <a:r>
              <a:rPr lang="en-GB" sz="3200" i="1" kern="0" dirty="0">
                <a:solidFill>
                  <a:sysClr val="windowText" lastClr="000000"/>
                </a:solidFill>
              </a:rPr>
              <a:t>, as is the habit of some, but encouraging </a:t>
            </a:r>
            <a:r>
              <a:rPr lang="en-GB" sz="3733" b="1" i="1" kern="0" dirty="0">
                <a:solidFill>
                  <a:sysClr val="windowText" lastClr="000000"/>
                </a:solidFill>
              </a:rPr>
              <a:t>one another</a:t>
            </a:r>
            <a:r>
              <a:rPr lang="en-GB" sz="3200" i="1" kern="0" dirty="0">
                <a:solidFill>
                  <a:sysClr val="windowText" lastClr="000000"/>
                </a:solidFill>
              </a:rPr>
              <a:t>, and all the more as you see the Day drawing near.”</a:t>
            </a:r>
            <a:r>
              <a:rPr lang="en-GB" sz="3200" kern="0" dirty="0">
                <a:solidFill>
                  <a:sysClr val="windowText" lastClr="000000"/>
                </a:solidFill>
              </a:rPr>
              <a:t> </a:t>
            </a:r>
          </a:p>
          <a:p>
            <a:pPr algn="ctr" defTabSz="1219170"/>
            <a:r>
              <a:rPr lang="en-GB" sz="3200" kern="0" dirty="0">
                <a:solidFill>
                  <a:sysClr val="windowText" lastClr="000000"/>
                </a:solidFill>
              </a:rPr>
              <a:t>(Hebrews 10.24)</a:t>
            </a:r>
          </a:p>
          <a:p>
            <a:pPr algn="ctr" defTabSz="1219170"/>
            <a:endParaRPr lang="en-GB" sz="3200" kern="0" dirty="0">
              <a:solidFill>
                <a:sysClr val="windowText" lastClr="000000"/>
              </a:solidFill>
            </a:endParaRPr>
          </a:p>
          <a:p>
            <a:pPr algn="ctr" defTabSz="1219170"/>
            <a:r>
              <a:rPr lang="en-GB" sz="3200" i="1" kern="0" dirty="0">
                <a:solidFill>
                  <a:sysClr val="windowText" lastClr="000000"/>
                </a:solidFill>
              </a:rPr>
              <a:t>“Two are better than one, because they have a good reward for their toil. For if they fall, one will </a:t>
            </a:r>
            <a:r>
              <a:rPr lang="en-GB" sz="3733" b="1" i="1" kern="0" dirty="0">
                <a:solidFill>
                  <a:sysClr val="windowText" lastClr="000000"/>
                </a:solidFill>
              </a:rPr>
              <a:t>lift up his fellow</a:t>
            </a:r>
            <a:r>
              <a:rPr lang="en-GB" sz="3200" i="1" kern="0" dirty="0">
                <a:solidFill>
                  <a:sysClr val="windowText" lastClr="000000"/>
                </a:solidFill>
              </a:rPr>
              <a:t>.”</a:t>
            </a:r>
            <a:r>
              <a:rPr lang="en-GB" sz="3200" kern="0" dirty="0">
                <a:solidFill>
                  <a:sysClr val="windowText" lastClr="000000"/>
                </a:solidFill>
              </a:rPr>
              <a:t> </a:t>
            </a:r>
          </a:p>
          <a:p>
            <a:pPr algn="ctr" defTabSz="1219170"/>
            <a:r>
              <a:rPr lang="en-GB" sz="3200" kern="0" dirty="0">
                <a:solidFill>
                  <a:sysClr val="windowText" lastClr="000000"/>
                </a:solidFill>
              </a:rPr>
              <a:t>(Eccl. 4.9)</a:t>
            </a:r>
          </a:p>
        </p:txBody>
      </p:sp>
    </p:spTree>
    <p:extLst>
      <p:ext uri="{BB962C8B-B14F-4D97-AF65-F5344CB8AC3E}">
        <p14:creationId xmlns:p14="http://schemas.microsoft.com/office/powerpoint/2010/main" val="2758016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5"/>
          <p:cNvSpPr txBox="1">
            <a:spLocks/>
          </p:cNvSpPr>
          <p:nvPr/>
        </p:nvSpPr>
        <p:spPr>
          <a:xfrm>
            <a:off x="457959" y="541505"/>
            <a:ext cx="11189285" cy="4701647"/>
          </a:xfrm>
          <a:prstGeom prst="rect">
            <a:avLst/>
          </a:prstGeom>
        </p:spPr>
        <p:txBody>
          <a:bodyPr vert="horz"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09585">
              <a:buNone/>
            </a:pPr>
            <a:endParaRPr lang="en-US" sz="4000" b="1" dirty="0">
              <a:solidFill>
                <a:srgbClr val="973B8E"/>
              </a:solidFill>
              <a:latin typeface="Arial"/>
              <a:cs typeface="Arial"/>
            </a:endParaRPr>
          </a:p>
        </p:txBody>
      </p:sp>
      <p:sp>
        <p:nvSpPr>
          <p:cNvPr id="2" name="Rectangle 1"/>
          <p:cNvSpPr/>
          <p:nvPr/>
        </p:nvSpPr>
        <p:spPr>
          <a:xfrm>
            <a:off x="1519451" y="324502"/>
            <a:ext cx="6096000" cy="5632311"/>
          </a:xfrm>
          <a:prstGeom prst="rect">
            <a:avLst/>
          </a:prstGeom>
        </p:spPr>
        <p:txBody>
          <a:bodyPr>
            <a:spAutoFit/>
          </a:bodyPr>
          <a:lstStyle/>
          <a:p>
            <a:pPr defTabSz="1219170"/>
            <a:r>
              <a:rPr lang="en-GB" sz="2400" b="1" kern="0" dirty="0">
                <a:solidFill>
                  <a:sysClr val="windowText" lastClr="000000"/>
                </a:solidFill>
                <a:latin typeface="Corbel" panose="020B0503020204020204" pitchFamily="34" charset="0"/>
              </a:rPr>
              <a:t>God of Community</a:t>
            </a:r>
            <a:endParaRPr lang="en-GB" sz="2400" kern="0" dirty="0">
              <a:solidFill>
                <a:sysClr val="windowText" lastClr="000000"/>
              </a:solidFill>
              <a:latin typeface="Corbel" panose="020B0503020204020204" pitchFamily="34" charset="0"/>
            </a:endParaRPr>
          </a:p>
          <a:p>
            <a:pPr defTabSz="1219170"/>
            <a:endParaRPr lang="en-GB" sz="2400" b="1" kern="0" dirty="0">
              <a:solidFill>
                <a:sysClr val="windowText" lastClr="000000"/>
              </a:solidFill>
              <a:latin typeface="Corbel" panose="020B0503020204020204" pitchFamily="34" charset="0"/>
            </a:endParaRPr>
          </a:p>
          <a:p>
            <a:pPr defTabSz="1219170"/>
            <a:r>
              <a:rPr lang="en-GB" sz="2400" b="1" kern="0" dirty="0">
                <a:solidFill>
                  <a:sysClr val="windowText" lastClr="000000"/>
                </a:solidFill>
                <a:latin typeface="Corbel" panose="020B0503020204020204" pitchFamily="34" charset="0"/>
              </a:rPr>
              <a:t>We look to you to inspire and empower us to live well together</a:t>
            </a:r>
          </a:p>
          <a:p>
            <a:pPr defTabSz="1219170"/>
            <a:r>
              <a:rPr lang="en-GB" sz="2400" b="1" kern="0" dirty="0">
                <a:solidFill>
                  <a:sysClr val="windowText" lastClr="000000"/>
                </a:solidFill>
                <a:latin typeface="Corbel" panose="020B0503020204020204" pitchFamily="34" charset="0"/>
              </a:rPr>
              <a:t>to invest generously in our relationships; </a:t>
            </a:r>
          </a:p>
          <a:p>
            <a:pPr defTabSz="1219170"/>
            <a:r>
              <a:rPr lang="en-GB" sz="2400" b="1" kern="0" dirty="0">
                <a:solidFill>
                  <a:sysClr val="windowText" lastClr="000000"/>
                </a:solidFill>
                <a:latin typeface="Corbel" panose="020B0503020204020204" pitchFamily="34" charset="0"/>
              </a:rPr>
              <a:t>to contribute well to our communities;</a:t>
            </a:r>
          </a:p>
          <a:p>
            <a:pPr defTabSz="1219170"/>
            <a:r>
              <a:rPr lang="en-GB" sz="2400" b="1" kern="0" dirty="0">
                <a:solidFill>
                  <a:sysClr val="windowText" lastClr="000000"/>
                </a:solidFill>
                <a:latin typeface="Corbel" panose="020B0503020204020204" pitchFamily="34" charset="0"/>
              </a:rPr>
              <a:t>to seek justice and grace for our neighbour;</a:t>
            </a:r>
          </a:p>
          <a:p>
            <a:pPr defTabSz="1219170"/>
            <a:r>
              <a:rPr lang="en-GB" sz="2400" b="1" kern="0" dirty="0">
                <a:solidFill>
                  <a:sysClr val="windowText" lastClr="000000"/>
                </a:solidFill>
                <a:latin typeface="Corbel" panose="020B0503020204020204" pitchFamily="34" charset="0"/>
              </a:rPr>
              <a:t>to pursue activities and opportunities that help us. </a:t>
            </a:r>
          </a:p>
          <a:p>
            <a:pPr defTabSz="1219170"/>
            <a:endParaRPr lang="en-GB" sz="2400" b="1" kern="0" dirty="0">
              <a:solidFill>
                <a:sysClr val="windowText" lastClr="000000"/>
              </a:solidFill>
              <a:latin typeface="Corbel" panose="020B0503020204020204" pitchFamily="34" charset="0"/>
            </a:endParaRPr>
          </a:p>
          <a:p>
            <a:pPr defTabSz="1219170"/>
            <a:r>
              <a:rPr lang="en-GB" sz="2400" b="1" kern="0" dirty="0">
                <a:solidFill>
                  <a:sysClr val="windowText" lastClr="000000"/>
                </a:solidFill>
                <a:latin typeface="Corbel" panose="020B0503020204020204" pitchFamily="34" charset="0"/>
              </a:rPr>
              <a:t>Not simply to succeed, but to flourish together</a:t>
            </a:r>
          </a:p>
          <a:p>
            <a:pPr defTabSz="1219170"/>
            <a:r>
              <a:rPr lang="en-GB" sz="2400" b="1" kern="0" dirty="0">
                <a:solidFill>
                  <a:sysClr val="windowText" lastClr="000000"/>
                </a:solidFill>
                <a:latin typeface="Corbel" panose="020B0503020204020204" pitchFamily="34" charset="0"/>
              </a:rPr>
              <a:t>As we build your community here on earth.</a:t>
            </a:r>
          </a:p>
          <a:p>
            <a:pPr defTabSz="1219170"/>
            <a:endParaRPr lang="en-GB" sz="2400" b="1" kern="0" dirty="0">
              <a:solidFill>
                <a:sysClr val="windowText" lastClr="000000"/>
              </a:solidFill>
              <a:latin typeface="Corbel" panose="020B0503020204020204" pitchFamily="34" charset="0"/>
            </a:endParaRPr>
          </a:p>
          <a:p>
            <a:pPr defTabSz="1219170"/>
            <a:r>
              <a:rPr lang="en-GB" sz="2400" b="1" kern="0" dirty="0">
                <a:solidFill>
                  <a:sysClr val="windowText" lastClr="000000"/>
                </a:solidFill>
                <a:latin typeface="Corbel" panose="020B0503020204020204" pitchFamily="34" charset="0"/>
              </a:rPr>
              <a:t>Amen</a:t>
            </a:r>
            <a:endParaRPr lang="en-GB" sz="2400" kern="0" dirty="0">
              <a:solidFill>
                <a:sysClr val="windowText" lastClr="000000"/>
              </a:solidFill>
              <a:latin typeface="Corbel" panose="020B0503020204020204" pitchFamily="34" charset="0"/>
            </a:endParaRPr>
          </a:p>
        </p:txBody>
      </p:sp>
    </p:spTree>
    <p:extLst>
      <p:ext uri="{BB962C8B-B14F-4D97-AF65-F5344CB8AC3E}">
        <p14:creationId xmlns:p14="http://schemas.microsoft.com/office/powerpoint/2010/main" val="2071767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Subtitle 5"/>
          <p:cNvSpPr txBox="1">
            <a:spLocks/>
          </p:cNvSpPr>
          <p:nvPr/>
        </p:nvSpPr>
        <p:spPr>
          <a:xfrm>
            <a:off x="457959" y="541505"/>
            <a:ext cx="11189285" cy="4701647"/>
          </a:xfrm>
          <a:prstGeom prst="rect">
            <a:avLst/>
          </a:prstGeom>
        </p:spPr>
        <p:txBody>
          <a:bodyPr vert="horz"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09585">
              <a:buNone/>
              <a:defRPr/>
            </a:pPr>
            <a:endParaRPr lang="en-US" sz="4000" b="1" dirty="0">
              <a:solidFill>
                <a:srgbClr val="973B8E"/>
              </a:solidFill>
              <a:latin typeface="Arial"/>
              <a:cs typeface="Arial"/>
            </a:endParaRPr>
          </a:p>
        </p:txBody>
      </p:sp>
      <p:sp>
        <p:nvSpPr>
          <p:cNvPr id="3" name="Rectangle 2"/>
          <p:cNvSpPr/>
          <p:nvPr/>
        </p:nvSpPr>
        <p:spPr>
          <a:xfrm>
            <a:off x="641685" y="914401"/>
            <a:ext cx="10716127" cy="3539430"/>
          </a:xfrm>
          <a:prstGeom prst="rect">
            <a:avLst/>
          </a:prstGeom>
          <a:solidFill>
            <a:schemeClr val="accent4">
              <a:lumMod val="20000"/>
              <a:lumOff val="80000"/>
            </a:schemeClr>
          </a:solidFill>
          <a:ln w="25400">
            <a:solidFill>
              <a:schemeClr val="accent1"/>
            </a:solidFill>
          </a:ln>
        </p:spPr>
        <p:txBody>
          <a:bodyPr wrap="square">
            <a:spAutoFit/>
          </a:bodyPr>
          <a:lstStyle/>
          <a:p>
            <a:pPr algn="ctr" defTabSz="1219170"/>
            <a:r>
              <a:rPr lang="en-GB" sz="3200" i="1" kern="0" dirty="0">
                <a:solidFill>
                  <a:sysClr val="windowText" lastClr="000000"/>
                </a:solidFill>
              </a:rPr>
              <a:t>“There is neither Jew nor Greek, there is neither slave nor free, there is no male and female, for </a:t>
            </a:r>
            <a:r>
              <a:rPr lang="en-GB" sz="3200" b="1" i="1" kern="0" dirty="0">
                <a:solidFill>
                  <a:sysClr val="windowText" lastClr="000000"/>
                </a:solidFill>
              </a:rPr>
              <a:t>you are all one </a:t>
            </a:r>
            <a:r>
              <a:rPr lang="en-GB" sz="3200" i="1" kern="0" dirty="0">
                <a:solidFill>
                  <a:sysClr val="windowText" lastClr="000000"/>
                </a:solidFill>
              </a:rPr>
              <a:t>in Christ Jesus.”</a:t>
            </a:r>
            <a:r>
              <a:rPr lang="en-GB" sz="3200" kern="0" dirty="0">
                <a:solidFill>
                  <a:sysClr val="windowText" lastClr="000000"/>
                </a:solidFill>
              </a:rPr>
              <a:t> (Gal 3.28)</a:t>
            </a:r>
          </a:p>
          <a:p>
            <a:pPr algn="ctr" defTabSz="1219170"/>
            <a:endParaRPr lang="en-GB" sz="3200" kern="0" dirty="0">
              <a:solidFill>
                <a:sysClr val="windowText" lastClr="000000"/>
              </a:solidFill>
            </a:endParaRPr>
          </a:p>
          <a:p>
            <a:pPr algn="ctr" defTabSz="1219170"/>
            <a:r>
              <a:rPr lang="en-GB" sz="3200" i="1" kern="0" dirty="0">
                <a:solidFill>
                  <a:sysClr val="windowText" lastClr="000000"/>
                </a:solidFill>
              </a:rPr>
              <a:t>“Let no one look down on you </a:t>
            </a:r>
            <a:r>
              <a:rPr lang="en-GB" sz="3200" b="1" i="1" kern="0" dirty="0">
                <a:solidFill>
                  <a:sysClr val="windowText" lastClr="000000"/>
                </a:solidFill>
              </a:rPr>
              <a:t>for your youth</a:t>
            </a:r>
            <a:r>
              <a:rPr lang="en-GB" sz="3200" i="1" kern="0" dirty="0">
                <a:solidFill>
                  <a:sysClr val="windowText" lastClr="000000"/>
                </a:solidFill>
              </a:rPr>
              <a:t>, but set the believers an example in speech, in conduct, in love, in faith, in purity.”</a:t>
            </a:r>
            <a:r>
              <a:rPr lang="en-GB" sz="3200" kern="0" dirty="0">
                <a:solidFill>
                  <a:sysClr val="windowText" lastClr="000000"/>
                </a:solidFill>
              </a:rPr>
              <a:t> (1 Tim 4.12)</a:t>
            </a:r>
          </a:p>
        </p:txBody>
      </p:sp>
    </p:spTree>
    <p:extLst>
      <p:ext uri="{BB962C8B-B14F-4D97-AF65-F5344CB8AC3E}">
        <p14:creationId xmlns:p14="http://schemas.microsoft.com/office/powerpoint/2010/main" val="3957140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Subtitle 5"/>
          <p:cNvSpPr txBox="1">
            <a:spLocks/>
          </p:cNvSpPr>
          <p:nvPr/>
        </p:nvSpPr>
        <p:spPr>
          <a:xfrm>
            <a:off x="457959" y="541505"/>
            <a:ext cx="11189285" cy="4701647"/>
          </a:xfrm>
          <a:prstGeom prst="rect">
            <a:avLst/>
          </a:prstGeom>
        </p:spPr>
        <p:txBody>
          <a:bodyPr vert="horz"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09585">
              <a:buNone/>
              <a:defRPr/>
            </a:pPr>
            <a:endParaRPr lang="en-US" sz="4000" b="1" dirty="0">
              <a:solidFill>
                <a:srgbClr val="973B8E"/>
              </a:solidFill>
              <a:latin typeface="Arial"/>
              <a:cs typeface="Arial"/>
            </a:endParaRPr>
          </a:p>
        </p:txBody>
      </p:sp>
      <p:sp>
        <p:nvSpPr>
          <p:cNvPr id="2" name="Rectangle 1"/>
          <p:cNvSpPr/>
          <p:nvPr/>
        </p:nvSpPr>
        <p:spPr>
          <a:xfrm>
            <a:off x="1128216" y="115017"/>
            <a:ext cx="8015785" cy="5849871"/>
          </a:xfrm>
          <a:prstGeom prst="rect">
            <a:avLst/>
          </a:prstGeom>
        </p:spPr>
        <p:txBody>
          <a:bodyPr wrap="square">
            <a:spAutoFit/>
          </a:bodyPr>
          <a:lstStyle/>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God of Dignity</a:t>
            </a:r>
            <a:endParaRPr lang="en-GB" sz="2400"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endParaRP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We look to you to inspire and empower us to </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love one another as you love us</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see one another as you see us</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value one another as you value us</a:t>
            </a:r>
          </a:p>
          <a:p>
            <a:pPr defTabSz="1219170">
              <a:lnSpc>
                <a:spcPct val="107000"/>
              </a:lnSpc>
              <a:spcAft>
                <a:spcPts val="1067"/>
              </a:spcAft>
            </a:pPr>
            <a:endPar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endParaRP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And as we live out your Vision for our lives,</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Fill us with your Spirit to lift each other up, </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Encouraging and enriching one another’s experience</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As we seek your Kingdom first, and your righteousness</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Amen</a:t>
            </a:r>
            <a:endParaRPr lang="en-GB" sz="2400"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4465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5"/>
          <p:cNvSpPr txBox="1">
            <a:spLocks/>
          </p:cNvSpPr>
          <p:nvPr/>
        </p:nvSpPr>
        <p:spPr>
          <a:xfrm>
            <a:off x="457959" y="541505"/>
            <a:ext cx="11189285" cy="4701647"/>
          </a:xfrm>
          <a:prstGeom prst="rect">
            <a:avLst/>
          </a:prstGeom>
        </p:spPr>
        <p:txBody>
          <a:bodyPr vert="horz"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609585">
              <a:buNone/>
              <a:defRPr/>
            </a:pPr>
            <a:endParaRPr lang="en-US" sz="4000" dirty="0">
              <a:solidFill>
                <a:srgbClr val="4A2D72"/>
              </a:solidFill>
              <a:latin typeface="Arial"/>
              <a:cs typeface="Arial"/>
            </a:endParaRPr>
          </a:p>
        </p:txBody>
      </p:sp>
      <p:sp>
        <p:nvSpPr>
          <p:cNvPr id="5" name="Rectangle 4"/>
          <p:cNvSpPr/>
          <p:nvPr/>
        </p:nvSpPr>
        <p:spPr>
          <a:xfrm>
            <a:off x="1299411" y="176465"/>
            <a:ext cx="8005011" cy="5849871"/>
          </a:xfrm>
          <a:prstGeom prst="rect">
            <a:avLst/>
          </a:prstGeom>
        </p:spPr>
        <p:txBody>
          <a:bodyPr wrap="square">
            <a:spAutoFit/>
          </a:bodyPr>
          <a:lstStyle/>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Our Father in Heaven</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Hallowed be your name</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Your Kingdom come, Your will be done</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On earth as it is in Heaven</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Give us today our daily bread</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Forgive us our sins as we forgive those who sin against us</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Lead us not into temptation, but deliver us from evil</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For the Kingdom, the power and the glory are yours</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Now and forever</a:t>
            </a:r>
          </a:p>
          <a:p>
            <a:pPr defTabSz="1219170">
              <a:lnSpc>
                <a:spcPct val="107000"/>
              </a:lnSpc>
              <a:spcAft>
                <a:spcPts val="1067"/>
              </a:spcAft>
            </a:pPr>
            <a:r>
              <a:rPr lang="en-GB" sz="2400" b="1"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rPr>
              <a:t>Amen</a:t>
            </a:r>
          </a:p>
          <a:p>
            <a:pPr defTabSz="1219170">
              <a:lnSpc>
                <a:spcPct val="107000"/>
              </a:lnSpc>
              <a:spcAft>
                <a:spcPts val="1067"/>
              </a:spcAft>
            </a:pPr>
            <a:endParaRPr lang="en-GB" sz="2400" kern="0" dirty="0">
              <a:solidFill>
                <a:sysClr val="windowText" lastClr="000000"/>
              </a:solidFill>
              <a:latin typeface="Corbel" panose="020B05030202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103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Inside Pages">
  <a:themeElements>
    <a:clrScheme name="Custom 1">
      <a:dk1>
        <a:sysClr val="windowText" lastClr="000000"/>
      </a:dk1>
      <a:lt1>
        <a:sysClr val="window" lastClr="FFFFFF"/>
      </a:lt1>
      <a:dk2>
        <a:srgbClr val="4A2D72"/>
      </a:dk2>
      <a:lt2>
        <a:srgbClr val="973B8E"/>
      </a:lt2>
      <a:accent1>
        <a:srgbClr val="4A2D72"/>
      </a:accent1>
      <a:accent2>
        <a:srgbClr val="973B8E"/>
      </a:accent2>
      <a:accent3>
        <a:srgbClr val="4A2D72"/>
      </a:accent3>
      <a:accent4>
        <a:srgbClr val="973B8E"/>
      </a:accent4>
      <a:accent5>
        <a:srgbClr val="4A2D72"/>
      </a:accent5>
      <a:accent6>
        <a:srgbClr val="973B8E"/>
      </a:accent6>
      <a:hlink>
        <a:srgbClr val="4A2D72"/>
      </a:hlink>
      <a:folHlink>
        <a:srgbClr val="973B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689</Words>
  <Application>Microsoft Office PowerPoint</Application>
  <PresentationFormat>Custom</PresentationFormat>
  <Paragraphs>71</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1_Inside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Wolfe</dc:creator>
  <cp:lastModifiedBy>Helen Fenn</cp:lastModifiedBy>
  <cp:revision>2</cp:revision>
  <cp:lastPrinted>2017-03-13T09:08:25Z</cp:lastPrinted>
  <dcterms:created xsi:type="dcterms:W3CDTF">2017-02-06T14:42:02Z</dcterms:created>
  <dcterms:modified xsi:type="dcterms:W3CDTF">2018-11-01T16:34:53Z</dcterms:modified>
</cp:coreProperties>
</file>