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4"/>
  </p:sldMasterIdLst>
  <p:sldIdLst>
    <p:sldId id="256" r:id="rId5"/>
    <p:sldId id="257" r:id="rId6"/>
    <p:sldId id="258" r:id="rId7"/>
    <p:sldId id="259" r:id="rId8"/>
    <p:sldId id="260" r:id="rId9"/>
    <p:sldId id="261" r:id="rId10"/>
    <p:sldId id="262" r:id="rId11"/>
    <p:sldId id="263"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69" autoAdjust="0"/>
    <p:restoredTop sz="94660"/>
  </p:normalViewPr>
  <p:slideViewPr>
    <p:cSldViewPr snapToGrid="0">
      <p:cViewPr varScale="1">
        <p:scale>
          <a:sx n="76" d="100"/>
          <a:sy n="76" d="100"/>
        </p:scale>
        <p:origin x="62"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GB"/>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A0083CAD-43D9-45D4-A0A5-4CA327D9DA5A}" type="datetimeFigureOut">
              <a:rPr lang="en-GB" smtClean="0"/>
              <a:t>08/07/2026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57DE26-58D3-4DB8-8953-A86FAF956EF7}" type="slidenum">
              <a:rPr lang="en-GB" smtClean="0"/>
              <a:t>‹#›</a:t>
            </a:fld>
            <a:endParaRPr lang="en-GB"/>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5372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0083CAD-43D9-45D4-A0A5-4CA327D9DA5A}" type="datetimeFigureOut">
              <a:rPr lang="en-GB" smtClean="0"/>
              <a:t>08/07/2026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57DE26-58D3-4DB8-8953-A86FAF956EF7}" type="slidenum">
              <a:rPr lang="en-GB" smtClean="0"/>
              <a:t>‹#›</a:t>
            </a:fld>
            <a:endParaRPr lang="en-GB"/>
          </a:p>
        </p:txBody>
      </p:sp>
    </p:spTree>
    <p:extLst>
      <p:ext uri="{BB962C8B-B14F-4D97-AF65-F5344CB8AC3E}">
        <p14:creationId xmlns:p14="http://schemas.microsoft.com/office/powerpoint/2010/main" val="2032145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GB"/>
              <a:t>Click to edit Master title style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0083CAD-43D9-45D4-A0A5-4CA327D9DA5A}" type="datetimeFigureOut">
              <a:rPr lang="en-GB" smtClean="0"/>
              <a:t>08/07/2026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57DE26-58D3-4DB8-8953-A86FAF956EF7}" type="slidenum">
              <a:rPr lang="en-GB" smtClean="0"/>
              <a:t>‹#›</a:t>
            </a:fld>
            <a:endParaRPr lang="en-GB"/>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3881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0083CAD-43D9-45D4-A0A5-4CA327D9DA5A}" type="datetimeFigureOut">
              <a:rPr lang="en-GB" smtClean="0"/>
              <a:t>08/07/2026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57DE26-58D3-4DB8-8953-A86FAF956EF7}" type="slidenum">
              <a:rPr lang="en-GB" smtClean="0"/>
              <a:t>‹#›</a:t>
            </a:fld>
            <a:endParaRPr lang="en-GB"/>
          </a:p>
        </p:txBody>
      </p:sp>
    </p:spTree>
    <p:extLst>
      <p:ext uri="{BB962C8B-B14F-4D97-AF65-F5344CB8AC3E}">
        <p14:creationId xmlns:p14="http://schemas.microsoft.com/office/powerpoint/2010/main" val="1465572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GB"/>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A0083CAD-43D9-45D4-A0A5-4CA327D9DA5A}" type="datetimeFigureOut">
              <a:rPr lang="en-GB" smtClean="0"/>
              <a:t>08/07/2026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57DE26-58D3-4DB8-8953-A86FAF956EF7}" type="slidenum">
              <a:rPr lang="en-GB" smtClean="0"/>
              <a:t>‹#›</a:t>
            </a:fld>
            <a:endParaRPr lang="en-GB"/>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7002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GB"/>
              <a:t>Click to edit Master title style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A0083CAD-43D9-45D4-A0A5-4CA327D9DA5A}" type="datetimeFigureOut">
              <a:rPr lang="en-GB" smtClean="0"/>
              <a:t>08/07/2026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57DE26-58D3-4DB8-8953-A86FAF956EF7}" type="slidenum">
              <a:rPr lang="en-GB" smtClean="0"/>
              <a:t>‹#›</a:t>
            </a:fld>
            <a:endParaRPr lang="en-GB"/>
          </a:p>
        </p:txBody>
      </p:sp>
    </p:spTree>
    <p:extLst>
      <p:ext uri="{BB962C8B-B14F-4D97-AF65-F5344CB8AC3E}">
        <p14:creationId xmlns:p14="http://schemas.microsoft.com/office/powerpoint/2010/main" val="978465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GB"/>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GB"/>
              <a:t>Click to edit Master text styles</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A0083CAD-43D9-45D4-A0A5-4CA327D9DA5A}" type="datetimeFigureOut">
              <a:rPr lang="en-GB" smtClean="0"/>
              <a:t>08/07/2026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D57DE26-58D3-4DB8-8953-A86FAF956EF7}" type="slidenum">
              <a:rPr lang="en-GB" smtClean="0"/>
              <a:t>‹#›</a:t>
            </a:fld>
            <a:endParaRPr lang="en-GB"/>
          </a:p>
        </p:txBody>
      </p:sp>
    </p:spTree>
    <p:extLst>
      <p:ext uri="{BB962C8B-B14F-4D97-AF65-F5344CB8AC3E}">
        <p14:creationId xmlns:p14="http://schemas.microsoft.com/office/powerpoint/2010/main" val="389342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A0083CAD-43D9-45D4-A0A5-4CA327D9DA5A}" type="datetimeFigureOut">
              <a:rPr lang="en-GB" smtClean="0"/>
              <a:t>08/07/2026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D57DE26-58D3-4DB8-8953-A86FAF956EF7}" type="slidenum">
              <a:rPr lang="en-GB" smtClean="0"/>
              <a:t>‹#›</a:t>
            </a:fld>
            <a:endParaRPr lang="en-GB"/>
          </a:p>
        </p:txBody>
      </p:sp>
    </p:spTree>
    <p:extLst>
      <p:ext uri="{BB962C8B-B14F-4D97-AF65-F5344CB8AC3E}">
        <p14:creationId xmlns:p14="http://schemas.microsoft.com/office/powerpoint/2010/main" val="3300093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083CAD-43D9-45D4-A0A5-4CA327D9DA5A}" type="datetimeFigureOut">
              <a:rPr lang="en-GB" smtClean="0"/>
              <a:t>08/07/2026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D57DE26-58D3-4DB8-8953-A86FAF956EF7}" type="slidenum">
              <a:rPr lang="en-GB" smtClean="0"/>
              <a:t>‹#›</a:t>
            </a:fld>
            <a:endParaRPr lang="en-GB"/>
          </a:p>
        </p:txBody>
      </p:sp>
    </p:spTree>
    <p:extLst>
      <p:ext uri="{BB962C8B-B14F-4D97-AF65-F5344CB8AC3E}">
        <p14:creationId xmlns:p14="http://schemas.microsoft.com/office/powerpoint/2010/main" val="1010379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GB"/>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A0083CAD-43D9-45D4-A0A5-4CA327D9DA5A}" type="datetimeFigureOut">
              <a:rPr lang="en-GB" smtClean="0"/>
              <a:t>08/07/2026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57DE26-58D3-4DB8-8953-A86FAF956EF7}" type="slidenum">
              <a:rPr lang="en-GB" smtClean="0"/>
              <a:t>‹#›</a:t>
            </a:fld>
            <a:endParaRPr lang="en-GB"/>
          </a:p>
        </p:txBody>
      </p:sp>
    </p:spTree>
    <p:extLst>
      <p:ext uri="{BB962C8B-B14F-4D97-AF65-F5344CB8AC3E}">
        <p14:creationId xmlns:p14="http://schemas.microsoft.com/office/powerpoint/2010/main" val="1325358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GB"/>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0083CAD-43D9-45D4-A0A5-4CA327D9DA5A}" type="datetimeFigureOut">
              <a:rPr lang="en-GB" smtClean="0"/>
              <a:t>08/07/2026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57DE26-58D3-4DB8-8953-A86FAF956EF7}" type="slidenum">
              <a:rPr lang="en-GB" smtClean="0"/>
              <a:t>‹#›</a:t>
            </a:fld>
            <a:endParaRPr lang="en-GB"/>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9261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A0083CAD-43D9-45D4-A0A5-4CA327D9DA5A}" type="datetimeFigureOut">
              <a:rPr lang="en-GB" smtClean="0"/>
              <a:t>08/07/2026</a:t>
            </a:fld>
            <a:endParaRPr lang="en-GB"/>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GB"/>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0D57DE26-58D3-4DB8-8953-A86FAF956EF7}" type="slidenum">
              <a:rPr lang="en-GB" smtClean="0"/>
              <a:t>‹#›</a:t>
            </a:fld>
            <a:endParaRPr lang="en-GB"/>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098021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D91A1-415E-2D95-4F0A-4DE1A9729C50}"/>
              </a:ext>
            </a:extLst>
          </p:cNvPr>
          <p:cNvSpPr>
            <a:spLocks noGrp="1"/>
          </p:cNvSpPr>
          <p:nvPr>
            <p:ph type="ctrTitle"/>
          </p:nvPr>
        </p:nvSpPr>
        <p:spPr/>
        <p:txBody>
          <a:bodyPr>
            <a:normAutofit/>
          </a:bodyPr>
          <a:lstStyle/>
          <a:p>
            <a:r>
              <a:rPr lang="en-GB" sz="8000" dirty="0"/>
              <a:t>Prayer</a:t>
            </a:r>
          </a:p>
        </p:txBody>
      </p:sp>
    </p:spTree>
    <p:extLst>
      <p:ext uri="{BB962C8B-B14F-4D97-AF65-F5344CB8AC3E}">
        <p14:creationId xmlns:p14="http://schemas.microsoft.com/office/powerpoint/2010/main" val="3071332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4" name="Picture 13" descr="Closeup of hands holding an open book">
            <a:extLst>
              <a:ext uri="{FF2B5EF4-FFF2-40B4-BE49-F238E27FC236}">
                <a16:creationId xmlns:a16="http://schemas.microsoft.com/office/drawing/2014/main" id="{3BB0F313-A304-054E-BD76-854A5EA00724}"/>
              </a:ext>
            </a:extLst>
          </p:cNvPr>
          <p:cNvPicPr>
            <a:picLocks noChangeAspect="1"/>
          </p:cNvPicPr>
          <p:nvPr/>
        </p:nvPicPr>
        <p:blipFill>
          <a:blip r:embed="rId2"/>
          <a:srcRect t="3439" b="12291"/>
          <a:stretch>
            <a:fillRect/>
          </a:stretch>
        </p:blipFill>
        <p:spPr>
          <a:xfrm>
            <a:off x="20" y="10"/>
            <a:ext cx="12191980" cy="6857990"/>
          </a:xfrm>
          <a:prstGeom prst="rect">
            <a:avLst/>
          </a:prstGeom>
        </p:spPr>
      </p:pic>
      <p:sp>
        <p:nvSpPr>
          <p:cNvPr id="2" name="Title 1">
            <a:extLst>
              <a:ext uri="{FF2B5EF4-FFF2-40B4-BE49-F238E27FC236}">
                <a16:creationId xmlns:a16="http://schemas.microsoft.com/office/drawing/2014/main" id="{0BB2BE65-52CA-E72F-8604-2C94A7361F94}"/>
              </a:ext>
            </a:extLst>
          </p:cNvPr>
          <p:cNvSpPr>
            <a:spLocks noGrp="1"/>
          </p:cNvSpPr>
          <p:nvPr>
            <p:ph type="title"/>
          </p:nvPr>
        </p:nvSpPr>
        <p:spPr>
          <a:xfrm>
            <a:off x="823965" y="4989786"/>
            <a:ext cx="10450286" cy="1463040"/>
          </a:xfrm>
        </p:spPr>
        <p:txBody>
          <a:bodyPr vert="horz" lIns="91440" tIns="45720" rIns="91440" bIns="45720" rtlCol="0" anchor="ctr">
            <a:normAutofit/>
          </a:bodyPr>
          <a:lstStyle/>
          <a:p>
            <a:pPr algn="ctr"/>
            <a:r>
              <a:rPr lang="en-US" spc="200" dirty="0">
                <a:solidFill>
                  <a:srgbClr val="FFFFFF"/>
                </a:solidFill>
              </a:rPr>
              <a:t>Bible reading </a:t>
            </a:r>
            <a:br>
              <a:rPr lang="en-US" spc="200" dirty="0">
                <a:solidFill>
                  <a:srgbClr val="FFFFFF"/>
                </a:solidFill>
              </a:rPr>
            </a:br>
            <a:r>
              <a:rPr lang="en-US" spc="200" dirty="0">
                <a:solidFill>
                  <a:srgbClr val="FFFFFF"/>
                </a:solidFill>
              </a:rPr>
              <a:t>1 Chronicles 29:10-19</a:t>
            </a:r>
          </a:p>
        </p:txBody>
      </p:sp>
    </p:spTree>
    <p:extLst>
      <p:ext uri="{BB962C8B-B14F-4D97-AF65-F5344CB8AC3E}">
        <p14:creationId xmlns:p14="http://schemas.microsoft.com/office/powerpoint/2010/main" val="734418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F3CBAB-4919-7563-4B28-5579EABB0B82}"/>
              </a:ext>
            </a:extLst>
          </p:cNvPr>
          <p:cNvSpPr>
            <a:spLocks noGrp="1"/>
          </p:cNvSpPr>
          <p:nvPr>
            <p:ph idx="1"/>
          </p:nvPr>
        </p:nvSpPr>
        <p:spPr>
          <a:xfrm>
            <a:off x="1024129" y="528638"/>
            <a:ext cx="10329671" cy="5715000"/>
          </a:xfrm>
        </p:spPr>
        <p:txBody>
          <a:bodyPr>
            <a:normAutofit/>
          </a:bodyPr>
          <a:lstStyle/>
          <a:p>
            <a:r>
              <a:rPr lang="en-GB" sz="3600" b="1" baseline="30000" dirty="0">
                <a:solidFill>
                  <a:srgbClr val="FFFFFF"/>
                </a:solidFill>
              </a:rPr>
              <a:t>10 </a:t>
            </a:r>
            <a:r>
              <a:rPr lang="en-GB" sz="3600" dirty="0">
                <a:solidFill>
                  <a:srgbClr val="FFFFFF"/>
                </a:solidFill>
              </a:rPr>
              <a:t>David praised the </a:t>
            </a:r>
            <a:r>
              <a:rPr lang="en-GB" sz="3600" cap="small" dirty="0">
                <a:solidFill>
                  <a:srgbClr val="FFFFFF"/>
                </a:solidFill>
              </a:rPr>
              <a:t>Lord</a:t>
            </a:r>
            <a:r>
              <a:rPr lang="en-GB" sz="3600" dirty="0">
                <a:solidFill>
                  <a:srgbClr val="FFFFFF"/>
                </a:solidFill>
              </a:rPr>
              <a:t> in the presence of the whole assembly, saying,</a:t>
            </a:r>
          </a:p>
          <a:p>
            <a:r>
              <a:rPr lang="en-GB" sz="3600" dirty="0">
                <a:solidFill>
                  <a:srgbClr val="FFFFFF"/>
                </a:solidFill>
              </a:rPr>
              <a:t>‘Praise be to you, </a:t>
            </a:r>
            <a:r>
              <a:rPr lang="en-GB" sz="3600" cap="small" dirty="0">
                <a:solidFill>
                  <a:srgbClr val="FFFFFF"/>
                </a:solidFill>
              </a:rPr>
              <a:t>Lord</a:t>
            </a:r>
            <a:r>
              <a:rPr lang="en-GB" sz="3600" dirty="0">
                <a:solidFill>
                  <a:srgbClr val="FFFFFF"/>
                </a:solidFill>
              </a:rPr>
              <a:t>,</a:t>
            </a:r>
            <a:br>
              <a:rPr lang="en-GB" sz="3600" dirty="0">
                <a:solidFill>
                  <a:srgbClr val="FFFFFF"/>
                </a:solidFill>
              </a:rPr>
            </a:br>
            <a:r>
              <a:rPr lang="en-GB" sz="3600" dirty="0">
                <a:solidFill>
                  <a:srgbClr val="FFFFFF"/>
                </a:solidFill>
              </a:rPr>
              <a:t>    the God of our father Israel,</a:t>
            </a:r>
            <a:br>
              <a:rPr lang="en-GB" sz="3600" dirty="0">
                <a:solidFill>
                  <a:srgbClr val="FFFFFF"/>
                </a:solidFill>
              </a:rPr>
            </a:br>
            <a:r>
              <a:rPr lang="en-GB" sz="3600" dirty="0">
                <a:solidFill>
                  <a:srgbClr val="FFFFFF"/>
                </a:solidFill>
              </a:rPr>
              <a:t>    from everlasting to everlasting.</a:t>
            </a:r>
            <a:br>
              <a:rPr lang="en-GB" sz="3600" dirty="0">
                <a:solidFill>
                  <a:srgbClr val="FFFFFF"/>
                </a:solidFill>
              </a:rPr>
            </a:br>
            <a:r>
              <a:rPr lang="en-GB" sz="3600" b="1" baseline="30000" dirty="0">
                <a:solidFill>
                  <a:srgbClr val="FFFFFF"/>
                </a:solidFill>
              </a:rPr>
              <a:t>11 </a:t>
            </a:r>
            <a:r>
              <a:rPr lang="en-GB" sz="3600" dirty="0">
                <a:solidFill>
                  <a:srgbClr val="FFFFFF"/>
                </a:solidFill>
              </a:rPr>
              <a:t>Yours, </a:t>
            </a:r>
            <a:r>
              <a:rPr lang="en-GB" sz="3600" cap="small" dirty="0">
                <a:solidFill>
                  <a:srgbClr val="FFFFFF"/>
                </a:solidFill>
              </a:rPr>
              <a:t>Lord</a:t>
            </a:r>
            <a:r>
              <a:rPr lang="en-GB" sz="3600" dirty="0">
                <a:solidFill>
                  <a:srgbClr val="FFFFFF"/>
                </a:solidFill>
              </a:rPr>
              <a:t>, is the greatness and the power</a:t>
            </a:r>
            <a:br>
              <a:rPr lang="en-GB" sz="3600" dirty="0">
                <a:solidFill>
                  <a:srgbClr val="FFFFFF"/>
                </a:solidFill>
              </a:rPr>
            </a:br>
            <a:r>
              <a:rPr lang="en-GB" sz="3600" dirty="0">
                <a:solidFill>
                  <a:srgbClr val="FFFFFF"/>
                </a:solidFill>
              </a:rPr>
              <a:t>    and the glory and the majesty and the splendour,</a:t>
            </a:r>
            <a:br>
              <a:rPr lang="en-GB" sz="3600" dirty="0">
                <a:solidFill>
                  <a:srgbClr val="FFFFFF"/>
                </a:solidFill>
              </a:rPr>
            </a:br>
            <a:r>
              <a:rPr lang="en-GB" sz="3600" dirty="0">
                <a:solidFill>
                  <a:srgbClr val="FFFFFF"/>
                </a:solidFill>
              </a:rPr>
              <a:t>    for everything in heaven and earth is yours.</a:t>
            </a:r>
            <a:br>
              <a:rPr lang="en-GB" sz="3600" dirty="0">
                <a:solidFill>
                  <a:srgbClr val="FFFFFF"/>
                </a:solidFill>
              </a:rPr>
            </a:br>
            <a:r>
              <a:rPr lang="en-GB" sz="3600" dirty="0">
                <a:solidFill>
                  <a:srgbClr val="FFFFFF"/>
                </a:solidFill>
              </a:rPr>
              <a:t>Yours, </a:t>
            </a:r>
            <a:r>
              <a:rPr lang="en-GB" sz="3600" cap="small" dirty="0">
                <a:solidFill>
                  <a:srgbClr val="FFFFFF"/>
                </a:solidFill>
              </a:rPr>
              <a:t>Lord</a:t>
            </a:r>
            <a:r>
              <a:rPr lang="en-GB" sz="3600" dirty="0">
                <a:solidFill>
                  <a:srgbClr val="FFFFFF"/>
                </a:solidFill>
              </a:rPr>
              <a:t>, is the kingdom;</a:t>
            </a:r>
            <a:br>
              <a:rPr lang="en-GB" sz="3600" dirty="0">
                <a:solidFill>
                  <a:srgbClr val="FFFFFF"/>
                </a:solidFill>
              </a:rPr>
            </a:br>
            <a:r>
              <a:rPr lang="en-GB" sz="3600" dirty="0">
                <a:solidFill>
                  <a:srgbClr val="FFFFFF"/>
                </a:solidFill>
              </a:rPr>
              <a:t>    you are exalted as head over all.</a:t>
            </a:r>
            <a:br>
              <a:rPr lang="en-GB" dirty="0">
                <a:solidFill>
                  <a:srgbClr val="FFFFFF"/>
                </a:solidFill>
              </a:rPr>
            </a:br>
            <a:endParaRPr lang="en-GB" dirty="0">
              <a:solidFill>
                <a:srgbClr val="FFFFFF"/>
              </a:solidFill>
            </a:endParaRPr>
          </a:p>
        </p:txBody>
      </p:sp>
    </p:spTree>
    <p:extLst>
      <p:ext uri="{BB962C8B-B14F-4D97-AF65-F5344CB8AC3E}">
        <p14:creationId xmlns:p14="http://schemas.microsoft.com/office/powerpoint/2010/main" val="211532523"/>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4D2C15-1987-B1E2-74D0-0C556373B0C3}"/>
              </a:ext>
            </a:extLst>
          </p:cNvPr>
          <p:cNvSpPr>
            <a:spLocks noGrp="1"/>
          </p:cNvSpPr>
          <p:nvPr>
            <p:ph idx="1"/>
          </p:nvPr>
        </p:nvSpPr>
        <p:spPr>
          <a:xfrm>
            <a:off x="1024129" y="160773"/>
            <a:ext cx="10329671" cy="6621863"/>
          </a:xfrm>
        </p:spPr>
        <p:txBody>
          <a:bodyPr>
            <a:noAutofit/>
          </a:bodyPr>
          <a:lstStyle/>
          <a:p>
            <a:r>
              <a:rPr lang="en-GB" sz="3200" b="1" baseline="30000" dirty="0">
                <a:solidFill>
                  <a:srgbClr val="FFFFFF"/>
                </a:solidFill>
              </a:rPr>
              <a:t>12 </a:t>
            </a:r>
            <a:r>
              <a:rPr lang="en-GB" sz="3200" dirty="0">
                <a:solidFill>
                  <a:srgbClr val="FFFFFF"/>
                </a:solidFill>
              </a:rPr>
              <a:t>Wealth and honour come from you;</a:t>
            </a:r>
            <a:br>
              <a:rPr lang="en-GB" sz="3200" dirty="0">
                <a:solidFill>
                  <a:srgbClr val="FFFFFF"/>
                </a:solidFill>
              </a:rPr>
            </a:br>
            <a:r>
              <a:rPr lang="en-GB" sz="3200" dirty="0">
                <a:solidFill>
                  <a:srgbClr val="FFFFFF"/>
                </a:solidFill>
              </a:rPr>
              <a:t>    you are the ruler of all things.</a:t>
            </a:r>
            <a:br>
              <a:rPr lang="en-GB" sz="3200" dirty="0">
                <a:solidFill>
                  <a:srgbClr val="FFFFFF"/>
                </a:solidFill>
              </a:rPr>
            </a:br>
            <a:r>
              <a:rPr lang="en-GB" sz="3200" dirty="0">
                <a:solidFill>
                  <a:srgbClr val="FFFFFF"/>
                </a:solidFill>
              </a:rPr>
              <a:t>In your hands are strength and power</a:t>
            </a:r>
            <a:br>
              <a:rPr lang="en-GB" sz="3200" dirty="0">
                <a:solidFill>
                  <a:srgbClr val="FFFFFF"/>
                </a:solidFill>
              </a:rPr>
            </a:br>
            <a:r>
              <a:rPr lang="en-GB" sz="3200" dirty="0">
                <a:solidFill>
                  <a:srgbClr val="FFFFFF"/>
                </a:solidFill>
              </a:rPr>
              <a:t>    to exalt and give strength to all.</a:t>
            </a:r>
            <a:br>
              <a:rPr lang="en-GB" sz="3200" dirty="0">
                <a:solidFill>
                  <a:srgbClr val="FFFFFF"/>
                </a:solidFill>
              </a:rPr>
            </a:br>
            <a:r>
              <a:rPr lang="en-GB" sz="3200" b="1" baseline="30000" dirty="0">
                <a:solidFill>
                  <a:srgbClr val="FFFFFF"/>
                </a:solidFill>
              </a:rPr>
              <a:t>13 </a:t>
            </a:r>
            <a:r>
              <a:rPr lang="en-GB" sz="3200" dirty="0">
                <a:solidFill>
                  <a:srgbClr val="FFFFFF"/>
                </a:solidFill>
              </a:rPr>
              <a:t>Now, our God, we give you thanks,</a:t>
            </a:r>
            <a:br>
              <a:rPr lang="en-GB" sz="3200" dirty="0">
                <a:solidFill>
                  <a:srgbClr val="FFFFFF"/>
                </a:solidFill>
              </a:rPr>
            </a:br>
            <a:r>
              <a:rPr lang="en-GB" sz="3200" dirty="0">
                <a:solidFill>
                  <a:srgbClr val="FFFFFF"/>
                </a:solidFill>
              </a:rPr>
              <a:t>    and praise your glorious name.</a:t>
            </a:r>
          </a:p>
          <a:p>
            <a:r>
              <a:rPr lang="en-GB" sz="3200" b="1" baseline="30000" dirty="0">
                <a:solidFill>
                  <a:srgbClr val="FFFFFF"/>
                </a:solidFill>
              </a:rPr>
              <a:t>14 </a:t>
            </a:r>
            <a:r>
              <a:rPr lang="en-GB" sz="3200" dirty="0">
                <a:solidFill>
                  <a:srgbClr val="FFFFFF"/>
                </a:solidFill>
              </a:rPr>
              <a:t>‘But who am I, and who are my people, that we should be able to give as generously as this? Everything comes from you, and we have given you only what comes from your hand. </a:t>
            </a:r>
            <a:r>
              <a:rPr lang="en-GB" sz="3200" b="1" baseline="30000" dirty="0">
                <a:solidFill>
                  <a:srgbClr val="FFFFFF"/>
                </a:solidFill>
              </a:rPr>
              <a:t>15 </a:t>
            </a:r>
            <a:r>
              <a:rPr lang="en-GB" sz="3200" dirty="0">
                <a:solidFill>
                  <a:srgbClr val="FFFFFF"/>
                </a:solidFill>
              </a:rPr>
              <a:t>We are foreigners and strangers in your sight, as were all our ancestors. Our days on earth are like a shadow, without hope. </a:t>
            </a:r>
            <a:r>
              <a:rPr lang="en-GB" sz="3200" b="1" baseline="30000" dirty="0">
                <a:solidFill>
                  <a:srgbClr val="FFFFFF"/>
                </a:solidFill>
              </a:rPr>
              <a:t>16 </a:t>
            </a:r>
            <a:r>
              <a:rPr lang="en-GB" sz="3200" cap="small" dirty="0">
                <a:solidFill>
                  <a:srgbClr val="FFFFFF"/>
                </a:solidFill>
              </a:rPr>
              <a:t>Lord</a:t>
            </a:r>
            <a:r>
              <a:rPr lang="en-GB" sz="3200" dirty="0">
                <a:solidFill>
                  <a:srgbClr val="FFFFFF"/>
                </a:solidFill>
              </a:rPr>
              <a:t> our God, all this abundance that we have provided for building you a temple for your Holy Name comes from your hand, and all of it belongs to you. </a:t>
            </a:r>
          </a:p>
          <a:p>
            <a:endParaRPr lang="en-GB" sz="2000" dirty="0">
              <a:solidFill>
                <a:srgbClr val="FFFFFF"/>
              </a:solidFill>
            </a:endParaRPr>
          </a:p>
        </p:txBody>
      </p:sp>
    </p:spTree>
    <p:extLst>
      <p:ext uri="{BB962C8B-B14F-4D97-AF65-F5344CB8AC3E}">
        <p14:creationId xmlns:p14="http://schemas.microsoft.com/office/powerpoint/2010/main" val="2710704040"/>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38948A-3818-8A92-00CB-17D0086A97F9}"/>
              </a:ext>
            </a:extLst>
          </p:cNvPr>
          <p:cNvSpPr>
            <a:spLocks noGrp="1"/>
          </p:cNvSpPr>
          <p:nvPr>
            <p:ph idx="1"/>
          </p:nvPr>
        </p:nvSpPr>
        <p:spPr>
          <a:xfrm>
            <a:off x="1024129" y="528638"/>
            <a:ext cx="10329671" cy="5620333"/>
          </a:xfrm>
        </p:spPr>
        <p:txBody>
          <a:bodyPr>
            <a:normAutofit/>
          </a:bodyPr>
          <a:lstStyle/>
          <a:p>
            <a:r>
              <a:rPr lang="en-GB" sz="3600" b="1" baseline="30000" dirty="0">
                <a:solidFill>
                  <a:srgbClr val="FFFFFF"/>
                </a:solidFill>
              </a:rPr>
              <a:t>17 </a:t>
            </a:r>
            <a:r>
              <a:rPr lang="en-GB" sz="3600" dirty="0">
                <a:solidFill>
                  <a:srgbClr val="FFFFFF"/>
                </a:solidFill>
              </a:rPr>
              <a:t>I know, my God, that you test the heart and are pleased with integrity. All these things I have given willingly and with honest intent. And now I have seen with joy how willingly your people who are here have given to you. </a:t>
            </a:r>
            <a:r>
              <a:rPr lang="en-GB" sz="3600" b="1" baseline="30000" dirty="0">
                <a:solidFill>
                  <a:srgbClr val="FFFFFF"/>
                </a:solidFill>
              </a:rPr>
              <a:t>18 </a:t>
            </a:r>
            <a:r>
              <a:rPr lang="en-GB" sz="3600" cap="small" dirty="0">
                <a:solidFill>
                  <a:srgbClr val="FFFFFF"/>
                </a:solidFill>
              </a:rPr>
              <a:t>Lord</a:t>
            </a:r>
            <a:r>
              <a:rPr lang="en-GB" sz="3600" dirty="0">
                <a:solidFill>
                  <a:srgbClr val="FFFFFF"/>
                </a:solidFill>
              </a:rPr>
              <a:t>, the God of our fathers Abraham, Isaac and Israel, keep these desires and thoughts in the hearts of your people for ever, and keep their hearts loyal to you. </a:t>
            </a:r>
            <a:r>
              <a:rPr lang="en-GB" sz="3600" b="1" baseline="30000" dirty="0">
                <a:solidFill>
                  <a:srgbClr val="FFFFFF"/>
                </a:solidFill>
              </a:rPr>
              <a:t>19 </a:t>
            </a:r>
            <a:r>
              <a:rPr lang="en-GB" sz="3600" dirty="0">
                <a:solidFill>
                  <a:srgbClr val="FFFFFF"/>
                </a:solidFill>
              </a:rPr>
              <a:t>And give my son Solomon the wholehearted devotion to keep your commands, statutes and decrees and to do everything to build the palatial structure for which I have provided.’</a:t>
            </a:r>
          </a:p>
        </p:txBody>
      </p:sp>
    </p:spTree>
    <p:extLst>
      <p:ext uri="{BB962C8B-B14F-4D97-AF65-F5344CB8AC3E}">
        <p14:creationId xmlns:p14="http://schemas.microsoft.com/office/powerpoint/2010/main" val="2260854815"/>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BB717F82-1948-4BF5-B31E-F8E018DE40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5998"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B7CE327-3A7E-E399-7FC2-55BBDDEE46EF}"/>
              </a:ext>
            </a:extLst>
          </p:cNvPr>
          <p:cNvSpPr>
            <a:spLocks noGrp="1"/>
          </p:cNvSpPr>
          <p:nvPr>
            <p:ph type="title"/>
          </p:nvPr>
        </p:nvSpPr>
        <p:spPr>
          <a:xfrm>
            <a:off x="1024128" y="459317"/>
            <a:ext cx="4389120" cy="883348"/>
          </a:xfrm>
        </p:spPr>
        <p:txBody>
          <a:bodyPr>
            <a:normAutofit/>
          </a:bodyPr>
          <a:lstStyle/>
          <a:p>
            <a:r>
              <a:rPr lang="en-GB" sz="4400" dirty="0"/>
              <a:t>thanks</a:t>
            </a:r>
          </a:p>
        </p:txBody>
      </p:sp>
      <p:cxnSp>
        <p:nvCxnSpPr>
          <p:cNvPr id="49" name="Straight Connector 48">
            <a:extLst>
              <a:ext uri="{FF2B5EF4-FFF2-40B4-BE49-F238E27FC236}">
                <a16:creationId xmlns:a16="http://schemas.microsoft.com/office/drawing/2014/main" id="{07AAE15F-6D59-4252-8427-D134C0066F9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CC88C2E-F95A-8315-DFC2-2100F98F6B73}"/>
              </a:ext>
            </a:extLst>
          </p:cNvPr>
          <p:cNvSpPr>
            <a:spLocks noGrp="1"/>
          </p:cNvSpPr>
          <p:nvPr>
            <p:ph idx="1"/>
          </p:nvPr>
        </p:nvSpPr>
        <p:spPr>
          <a:xfrm>
            <a:off x="1024128" y="1185863"/>
            <a:ext cx="4805171" cy="5472112"/>
          </a:xfrm>
        </p:spPr>
        <p:txBody>
          <a:bodyPr>
            <a:normAutofit/>
          </a:bodyPr>
          <a:lstStyle/>
          <a:p>
            <a:pPr marL="0" indent="0">
              <a:buNone/>
            </a:pPr>
            <a:r>
              <a:rPr lang="en-GB" sz="2800" dirty="0"/>
              <a:t>For those who have given generously in the past.</a:t>
            </a:r>
          </a:p>
          <a:p>
            <a:pPr marL="0" indent="0">
              <a:buNone/>
            </a:pPr>
            <a:r>
              <a:rPr lang="en-GB" sz="2800" dirty="0"/>
              <a:t>For parish, benefice, and deanery treasurers.</a:t>
            </a:r>
          </a:p>
          <a:p>
            <a:pPr marL="0" indent="0">
              <a:buNone/>
            </a:pPr>
            <a:r>
              <a:rPr lang="en-GB" sz="2800" dirty="0"/>
              <a:t>For DBF trustees, and Chair Elizabeth Renshaw-Ames.</a:t>
            </a:r>
          </a:p>
          <a:p>
            <a:pPr marL="0" indent="0">
              <a:buNone/>
            </a:pPr>
            <a:r>
              <a:rPr lang="en-GB" sz="2800" dirty="0"/>
              <a:t>For the Support Services Finance Team, led by Matthew Pinnock, and the Giving &amp; Funding Team.</a:t>
            </a:r>
          </a:p>
          <a:p>
            <a:pPr marL="0" indent="0">
              <a:buNone/>
            </a:pPr>
            <a:r>
              <a:rPr lang="en-GB" sz="2800" dirty="0"/>
              <a:t>For Jenny Hollingsworth in her work as Diocesan Secretary.</a:t>
            </a:r>
          </a:p>
        </p:txBody>
      </p:sp>
      <p:pic>
        <p:nvPicPr>
          <p:cNvPr id="23" name="Graphic 22" descr="Like">
            <a:extLst>
              <a:ext uri="{FF2B5EF4-FFF2-40B4-BE49-F238E27FC236}">
                <a16:creationId xmlns:a16="http://schemas.microsoft.com/office/drawing/2014/main" id="{9B8C3194-E49E-E93E-AE03-9CFC503F4B5E}"/>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7056116" y="1342665"/>
            <a:ext cx="4175762" cy="4175762"/>
          </a:xfrm>
          <a:prstGeom prst="rect">
            <a:avLst/>
          </a:prstGeom>
        </p:spPr>
      </p:pic>
    </p:spTree>
    <p:extLst>
      <p:ext uri="{BB962C8B-B14F-4D97-AF65-F5344CB8AC3E}">
        <p14:creationId xmlns:p14="http://schemas.microsoft.com/office/powerpoint/2010/main" val="3345324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BB717F82-1948-4BF5-B31E-F8E018DE40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5998"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5EFBF0-22B5-95D7-04BF-75E482F63775}"/>
              </a:ext>
            </a:extLst>
          </p:cNvPr>
          <p:cNvSpPr>
            <a:spLocks noGrp="1"/>
          </p:cNvSpPr>
          <p:nvPr>
            <p:ph type="title"/>
          </p:nvPr>
        </p:nvSpPr>
        <p:spPr>
          <a:xfrm>
            <a:off x="1024128" y="459317"/>
            <a:ext cx="4389120" cy="1281407"/>
          </a:xfrm>
        </p:spPr>
        <p:txBody>
          <a:bodyPr>
            <a:normAutofit/>
          </a:bodyPr>
          <a:lstStyle/>
          <a:p>
            <a:r>
              <a:rPr lang="en-GB" sz="4400" dirty="0"/>
              <a:t>Growing in generosity</a:t>
            </a:r>
          </a:p>
        </p:txBody>
      </p:sp>
      <p:cxnSp>
        <p:nvCxnSpPr>
          <p:cNvPr id="31" name="Straight Connector 30">
            <a:extLst>
              <a:ext uri="{FF2B5EF4-FFF2-40B4-BE49-F238E27FC236}">
                <a16:creationId xmlns:a16="http://schemas.microsoft.com/office/drawing/2014/main" id="{07AAE15F-6D59-4252-8427-D134C0066F9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8AAF342-1B3E-DFFF-FDE8-9125BCB2984E}"/>
              </a:ext>
            </a:extLst>
          </p:cNvPr>
          <p:cNvSpPr>
            <a:spLocks noGrp="1"/>
          </p:cNvSpPr>
          <p:nvPr>
            <p:ph idx="1"/>
          </p:nvPr>
        </p:nvSpPr>
        <p:spPr>
          <a:xfrm>
            <a:off x="1024128" y="1740724"/>
            <a:ext cx="4748015" cy="4874388"/>
          </a:xfrm>
        </p:spPr>
        <p:txBody>
          <a:bodyPr>
            <a:normAutofit/>
          </a:bodyPr>
          <a:lstStyle/>
          <a:p>
            <a:r>
              <a:rPr lang="en-GB" sz="2800" dirty="0"/>
              <a:t>That God will take away our anxiety about money.</a:t>
            </a:r>
          </a:p>
          <a:p>
            <a:r>
              <a:rPr lang="en-GB" sz="2800" dirty="0"/>
              <a:t>That God will soften our hearts, and the hearts of all his people, to give towards the life and growth of his church.</a:t>
            </a:r>
          </a:p>
          <a:p>
            <a:r>
              <a:rPr lang="en-GB" sz="2800" dirty="0"/>
              <a:t>That God would open our hands, and enable us joyfully to release the resources he has given us, for the sake of those who come after us.</a:t>
            </a:r>
          </a:p>
          <a:p>
            <a:endParaRPr lang="en-GB" sz="1800" dirty="0"/>
          </a:p>
        </p:txBody>
      </p:sp>
      <p:pic>
        <p:nvPicPr>
          <p:cNvPr id="7" name="Graphic 6" descr="Plant">
            <a:extLst>
              <a:ext uri="{FF2B5EF4-FFF2-40B4-BE49-F238E27FC236}">
                <a16:creationId xmlns:a16="http://schemas.microsoft.com/office/drawing/2014/main" id="{7562F425-8932-0A21-3FFD-DB7BAD575C02}"/>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7056116" y="1342665"/>
            <a:ext cx="4175762" cy="4175762"/>
          </a:xfrm>
          <a:prstGeom prst="rect">
            <a:avLst/>
          </a:prstGeom>
        </p:spPr>
      </p:pic>
    </p:spTree>
    <p:extLst>
      <p:ext uri="{BB962C8B-B14F-4D97-AF65-F5344CB8AC3E}">
        <p14:creationId xmlns:p14="http://schemas.microsoft.com/office/powerpoint/2010/main" val="3346035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Hand reaching out to sun">
            <a:extLst>
              <a:ext uri="{FF2B5EF4-FFF2-40B4-BE49-F238E27FC236}">
                <a16:creationId xmlns:a16="http://schemas.microsoft.com/office/drawing/2014/main" id="{53C84075-6C49-DE1A-90B2-69B92CD1EEFD}"/>
              </a:ext>
            </a:extLst>
          </p:cNvPr>
          <p:cNvPicPr>
            <a:picLocks noChangeAspect="1"/>
          </p:cNvPicPr>
          <p:nvPr/>
        </p:nvPicPr>
        <p:blipFill>
          <a:blip r:embed="rId2"/>
          <a:srcRect r="9091" b="23677"/>
          <a:stretch>
            <a:fillRect/>
          </a:stretch>
        </p:blipFill>
        <p:spPr>
          <a:xfrm>
            <a:off x="20" y="10"/>
            <a:ext cx="12191980" cy="6857990"/>
          </a:xfrm>
          <a:prstGeom prst="rect">
            <a:avLst/>
          </a:prstGeom>
        </p:spPr>
      </p:pic>
      <p:sp>
        <p:nvSpPr>
          <p:cNvPr id="17" name="Rectangle 16">
            <a:extLst>
              <a:ext uri="{FF2B5EF4-FFF2-40B4-BE49-F238E27FC236}">
                <a16:creationId xmlns:a16="http://schemas.microsoft.com/office/drawing/2014/main" id="{FAD9FB75-5E1A-4AE8-99C7-1089F2031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552265" cy="6858000"/>
          </a:xfrm>
          <a:prstGeom prst="rect">
            <a:avLst/>
          </a:prstGeom>
          <a:solidFill>
            <a:srgbClr val="FFFFFF">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02C8D80-50D7-A369-2C49-ED9BA17143AA}"/>
              </a:ext>
            </a:extLst>
          </p:cNvPr>
          <p:cNvSpPr>
            <a:spLocks noGrp="1"/>
          </p:cNvSpPr>
          <p:nvPr>
            <p:ph type="title"/>
          </p:nvPr>
        </p:nvSpPr>
        <p:spPr>
          <a:xfrm>
            <a:off x="1024128" y="221064"/>
            <a:ext cx="6066816" cy="1179111"/>
          </a:xfrm>
        </p:spPr>
        <p:txBody>
          <a:bodyPr>
            <a:normAutofit fontScale="90000"/>
          </a:bodyPr>
          <a:lstStyle/>
          <a:p>
            <a:r>
              <a:rPr lang="en-GB" dirty="0">
                <a:solidFill>
                  <a:srgbClr val="000000"/>
                </a:solidFill>
              </a:rPr>
              <a:t>Trusting god for the future</a:t>
            </a:r>
            <a:br>
              <a:rPr lang="en-GB" dirty="0">
                <a:solidFill>
                  <a:srgbClr val="000000"/>
                </a:solidFill>
              </a:rPr>
            </a:br>
            <a:endParaRPr lang="en-GB" dirty="0">
              <a:solidFill>
                <a:srgbClr val="000000"/>
              </a:solidFill>
            </a:endParaRPr>
          </a:p>
        </p:txBody>
      </p:sp>
      <p:cxnSp>
        <p:nvCxnSpPr>
          <p:cNvPr id="19" name="Straight Connector 18">
            <a:extLst>
              <a:ext uri="{FF2B5EF4-FFF2-40B4-BE49-F238E27FC236}">
                <a16:creationId xmlns:a16="http://schemas.microsoft.com/office/drawing/2014/main" id="{85BD3C60-BA10-42C4-9F11-282AEE6A2F5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EF246E4-801E-A595-2990-C23215F4302D}"/>
              </a:ext>
            </a:extLst>
          </p:cNvPr>
          <p:cNvSpPr>
            <a:spLocks noGrp="1"/>
          </p:cNvSpPr>
          <p:nvPr>
            <p:ph idx="1"/>
          </p:nvPr>
        </p:nvSpPr>
        <p:spPr>
          <a:xfrm>
            <a:off x="1024128" y="1621229"/>
            <a:ext cx="6066816" cy="4913644"/>
          </a:xfrm>
        </p:spPr>
        <p:txBody>
          <a:bodyPr>
            <a:normAutofit fontScale="25000" lnSpcReduction="20000"/>
          </a:bodyPr>
          <a:lstStyle/>
          <a:p>
            <a:pPr marL="0" indent="0">
              <a:buNone/>
            </a:pPr>
            <a:r>
              <a:rPr lang="en-GB" sz="11200" dirty="0">
                <a:solidFill>
                  <a:srgbClr val="000000"/>
                </a:solidFill>
              </a:rPr>
              <a:t> Loving Lord,</a:t>
            </a:r>
          </a:p>
          <a:p>
            <a:r>
              <a:rPr lang="en-GB" sz="11200" dirty="0">
                <a:solidFill>
                  <a:srgbClr val="000000"/>
                </a:solidFill>
              </a:rPr>
              <a:t>In this anxious hour, let us not fret.</a:t>
            </a:r>
          </a:p>
          <a:p>
            <a:r>
              <a:rPr lang="en-GB" sz="11200" dirty="0">
                <a:solidFill>
                  <a:srgbClr val="000000"/>
                </a:solidFill>
              </a:rPr>
              <a:t>Let us instead turn our faces expectantly to you.</a:t>
            </a:r>
          </a:p>
          <a:p>
            <a:r>
              <a:rPr lang="en-GB" sz="11200" dirty="0">
                <a:solidFill>
                  <a:srgbClr val="000000"/>
                </a:solidFill>
              </a:rPr>
              <a:t>May we experience your faithfulness;</a:t>
            </a:r>
          </a:p>
          <a:p>
            <a:r>
              <a:rPr lang="en-GB" sz="11200" dirty="0">
                <a:solidFill>
                  <a:srgbClr val="000000"/>
                </a:solidFill>
              </a:rPr>
              <a:t>Deepen our trust in your loving-kindness;</a:t>
            </a:r>
          </a:p>
          <a:p>
            <a:r>
              <a:rPr lang="en-GB" sz="11200" dirty="0">
                <a:solidFill>
                  <a:srgbClr val="000000"/>
                </a:solidFill>
              </a:rPr>
              <a:t>Serve you faithfully with our financial resources.</a:t>
            </a:r>
          </a:p>
          <a:p>
            <a:r>
              <a:rPr lang="en-GB" sz="11200" dirty="0">
                <a:solidFill>
                  <a:srgbClr val="000000"/>
                </a:solidFill>
              </a:rPr>
              <a:t>Provide us, we pray, with what we truly need, O Christ, and make us wise to steward it well.</a:t>
            </a:r>
          </a:p>
          <a:p>
            <a:r>
              <a:rPr lang="en-GB" sz="11200" dirty="0">
                <a:solidFill>
                  <a:srgbClr val="000000"/>
                </a:solidFill>
              </a:rPr>
              <a:t>Amen</a:t>
            </a:r>
            <a:br>
              <a:rPr lang="en-GB" sz="8600" dirty="0">
                <a:solidFill>
                  <a:srgbClr val="000000"/>
                </a:solidFill>
              </a:rPr>
            </a:br>
            <a:endParaRPr lang="en-GB" sz="8600" dirty="0">
              <a:solidFill>
                <a:srgbClr val="000000"/>
              </a:solidFill>
            </a:endParaRPr>
          </a:p>
          <a:p>
            <a:endParaRPr lang="en-GB" dirty="0">
              <a:solidFill>
                <a:srgbClr val="000000"/>
              </a:solidFill>
            </a:endParaRPr>
          </a:p>
          <a:p>
            <a:endParaRPr lang="en-GB" dirty="0">
              <a:solidFill>
                <a:srgbClr val="000000"/>
              </a:solidFill>
            </a:endParaRPr>
          </a:p>
          <a:p>
            <a:endParaRPr lang="en-GB" dirty="0">
              <a:solidFill>
                <a:srgbClr val="000000"/>
              </a:solidFill>
            </a:endParaRPr>
          </a:p>
          <a:p>
            <a:endParaRPr lang="en-GB" dirty="0">
              <a:solidFill>
                <a:srgbClr val="000000"/>
              </a:solidFill>
            </a:endParaRPr>
          </a:p>
        </p:txBody>
      </p:sp>
    </p:spTree>
    <p:extLst>
      <p:ext uri="{BB962C8B-B14F-4D97-AF65-F5344CB8AC3E}">
        <p14:creationId xmlns:p14="http://schemas.microsoft.com/office/powerpoint/2010/main" val="44879382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9C7B3295F0B654D9C6E39FA03BA2EBB" ma:contentTypeVersion="21" ma:contentTypeDescription="Create a new document." ma:contentTypeScope="" ma:versionID="5bdaef358902ea30bf6d22e29508f2a9">
  <xsd:schema xmlns:xsd="http://www.w3.org/2001/XMLSchema" xmlns:xs="http://www.w3.org/2001/XMLSchema" xmlns:p="http://schemas.microsoft.com/office/2006/metadata/properties" xmlns:ns2="881c3bd5-4888-4675-98fd-0940321b009c" xmlns:ns3="a222b904-302a-4491-8725-33eafc5dd629" xmlns:ns4="fa54a9f0-638b-4649-9d80-63c266b9323b" targetNamespace="http://schemas.microsoft.com/office/2006/metadata/properties" ma:root="true" ma:fieldsID="b76b5f5c4166d9c68fe89c1e824df135" ns2:_="" ns3:_="" ns4:_="">
    <xsd:import namespace="881c3bd5-4888-4675-98fd-0940321b009c"/>
    <xsd:import namespace="a222b904-302a-4491-8725-33eafc5dd629"/>
    <xsd:import namespace="fa54a9f0-638b-4649-9d80-63c266b9323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4:TaxCatchAll" minOccurs="0"/>
                <xsd:element ref="ns2:lcf76f155ced4ddcb4097134ff3c332f"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1c3bd5-4888-4675-98fd-0940321b009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bff4e805-5c4f-4677-8f9d-fa10f867ef9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222b904-302a-4491-8725-33eafc5dd62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a54a9f0-638b-4649-9d80-63c266b9323b"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5cda76be-dd88-4470-b5e8-97e409a55e3d}" ma:internalName="TaxCatchAll" ma:showField="CatchAllData" ma:web="a222b904-302a-4491-8725-33eafc5dd6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81c3bd5-4888-4675-98fd-0940321b009c">
      <Terms xmlns="http://schemas.microsoft.com/office/infopath/2007/PartnerControls"/>
    </lcf76f155ced4ddcb4097134ff3c332f>
    <TaxCatchAll xmlns="fa54a9f0-638b-4649-9d80-63c266b9323b" xsi:nil="true"/>
  </documentManagement>
</p:properties>
</file>

<file path=customXml/itemProps1.xml><?xml version="1.0" encoding="utf-8"?>
<ds:datastoreItem xmlns:ds="http://schemas.openxmlformats.org/officeDocument/2006/customXml" ds:itemID="{0F4394F9-4134-4C69-942A-5F0FFB8D4AD1}">
  <ds:schemaRefs>
    <ds:schemaRef ds:uri="http://schemas.microsoft.com/sharepoint/v3/contenttype/forms"/>
  </ds:schemaRefs>
</ds:datastoreItem>
</file>

<file path=customXml/itemProps2.xml><?xml version="1.0" encoding="utf-8"?>
<ds:datastoreItem xmlns:ds="http://schemas.openxmlformats.org/officeDocument/2006/customXml" ds:itemID="{9F78585C-2C0E-4965-B778-8975EABA4574}"/>
</file>

<file path=customXml/itemProps3.xml><?xml version="1.0" encoding="utf-8"?>
<ds:datastoreItem xmlns:ds="http://schemas.openxmlformats.org/officeDocument/2006/customXml" ds:itemID="{4D78041E-61E1-42BA-81F7-56BA4AEC866C}">
  <ds:schemaRefs>
    <ds:schemaRef ds:uri="http://schemas.microsoft.com/office/2006/documentManagement/types"/>
    <ds:schemaRef ds:uri="http://schemas.openxmlformats.org/package/2006/metadata/core-properties"/>
    <ds:schemaRef ds:uri="0c22ddc0-aa8f-4b3f-8e2c-d3750e47753e"/>
    <ds:schemaRef ds:uri="http://purl.org/dc/dcmitype/"/>
    <ds:schemaRef ds:uri="http://schemas.microsoft.com/office/2006/metadata/properties"/>
    <ds:schemaRef ds:uri="http://purl.org/dc/terms/"/>
    <ds:schemaRef ds:uri="http://schemas.microsoft.com/office/infopath/2007/PartnerControl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1679</TotalTime>
  <Words>582</Words>
  <Application>Microsoft Office PowerPoint</Application>
  <PresentationFormat>Widescreen</PresentationFormat>
  <Paragraphs>28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Tw Cen MT</vt:lpstr>
      <vt:lpstr>Tw Cen MT Condensed</vt:lpstr>
      <vt:lpstr>Wingdings 3</vt:lpstr>
      <vt:lpstr>Integral</vt:lpstr>
      <vt:lpstr>Prayer</vt:lpstr>
      <vt:lpstr>Bible reading  1 Chronicles 29:10-19</vt:lpstr>
      <vt:lpstr>PowerPoint Presentation</vt:lpstr>
      <vt:lpstr>PowerPoint Presentation</vt:lpstr>
      <vt:lpstr>PowerPoint Presentation</vt:lpstr>
      <vt:lpstr>thanks</vt:lpstr>
      <vt:lpstr>Growing in generosity</vt:lpstr>
      <vt:lpstr>Trusting god for the future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Bishop of Taunton</dc:creator>
  <cp:lastModifiedBy>Bishop of Taunton</cp:lastModifiedBy>
  <cp:revision>4</cp:revision>
  <dcterms:created xsi:type="dcterms:W3CDTF">2026-07-04T22:32:40Z</dcterms:created>
  <dcterms:modified xsi:type="dcterms:W3CDTF">2026-07-09T22:30:15Z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0x01010029C7B3295F0B654D9C6E39FA03BA2EBB</vt:lpwstr>
  </property>
  <property fmtid="{D5CDD505-2E9C-101B-9397-08002B2CF9AE}" pid="3" name="MediaServiceImageTags">
    <vt:lpwstr/>
  </property>
</Properties>
</file>